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39" r:id="rId1"/>
  </p:sldMasterIdLst>
  <p:notesMasterIdLst>
    <p:notesMasterId r:id="rId10"/>
  </p:notesMasterIdLst>
  <p:sldIdLst>
    <p:sldId id="266" r:id="rId2"/>
    <p:sldId id="257" r:id="rId3"/>
    <p:sldId id="260" r:id="rId4"/>
    <p:sldId id="261" r:id="rId5"/>
    <p:sldId id="259" r:id="rId6"/>
    <p:sldId id="264" r:id="rId7"/>
    <p:sldId id="265" r:id="rId8"/>
    <p:sldId id="25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DF6A92-AF79-BDF4-38F9-2F9F315C4800}" v="36" dt="2021-02-28T22:00:34.538"/>
    <p1510:client id="{656015D6-4289-4791-A3EB-64F02A526896}" v="540" dt="2021-02-28T22:40:17.484"/>
    <p1510:client id="{78C15DDA-0757-47A6-BE97-8C0F78F68A58}" v="558" dt="2021-03-01T19:25:12.019"/>
    <p1510:client id="{901F4E6F-6193-495A-AE6E-77577ADAD4D9}" v="14" dt="2021-03-01T19:12:56.2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5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80BAFE-C2FA-4482-8B29-FFF71CC80B9F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82C224F-C81A-41AB-AF36-332A748AA92D}">
      <dgm:prSet/>
      <dgm:spPr/>
      <dgm:t>
        <a:bodyPr/>
        <a:lstStyle/>
        <a:p>
          <a:r>
            <a:rPr lang="de-DE" b="1" i="1">
              <a:latin typeface="DengXian" panose="02010600030101010101" pitchFamily="2" charset="-122"/>
              <a:ea typeface="DengXian" panose="02010600030101010101" pitchFamily="2" charset="-122"/>
            </a:rPr>
            <a:t>Miriam </a:t>
          </a:r>
          <a:r>
            <a:rPr lang="de-DE" b="1" i="1" err="1">
              <a:latin typeface="DengXian" panose="02010600030101010101" pitchFamily="2" charset="-122"/>
              <a:ea typeface="DengXian" panose="02010600030101010101" pitchFamily="2" charset="-122"/>
            </a:rPr>
            <a:t>Kostadinova</a:t>
          </a:r>
          <a:r>
            <a:rPr lang="de-DE" b="1" i="1">
              <a:latin typeface="DengXian" panose="02010600030101010101" pitchFamily="2" charset="-122"/>
              <a:ea typeface="DengXian" panose="02010600030101010101" pitchFamily="2" charset="-122"/>
            </a:rPr>
            <a:t> </a:t>
          </a:r>
          <a:r>
            <a:rPr lang="de-DE" b="1" i="1" err="1">
              <a:latin typeface="DengXian" panose="02010600030101010101" pitchFamily="2" charset="-122"/>
              <a:ea typeface="DengXian" panose="02010600030101010101" pitchFamily="2" charset="-122"/>
            </a:rPr>
            <a:t>Georgieva</a:t>
          </a:r>
          <a:r>
            <a:rPr lang="de-DE" b="0" i="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>
            <a:latin typeface="DengXian" panose="02010600030101010101" pitchFamily="2" charset="-122"/>
            <a:ea typeface="DengXian" panose="02010600030101010101" pitchFamily="2" charset="-122"/>
          </a:endParaRPr>
        </a:p>
      </dgm:t>
    </dgm:pt>
    <dgm:pt modelId="{A6D17124-4248-4E57-9FDE-BFCFFEC158F7}" type="parTrans" cxnId="{2E160E12-682E-4045-9061-942E4B6260CE}">
      <dgm:prSet/>
      <dgm:spPr/>
      <dgm:t>
        <a:bodyPr/>
        <a:lstStyle/>
        <a:p>
          <a:endParaRPr lang="en-US"/>
        </a:p>
      </dgm:t>
    </dgm:pt>
    <dgm:pt modelId="{5531A4DA-78F5-423B-BBF0-E3CB11C9F83F}" type="sibTrans" cxnId="{2E160E12-682E-4045-9061-942E4B6260CE}">
      <dgm:prSet/>
      <dgm:spPr/>
      <dgm:t>
        <a:bodyPr/>
        <a:lstStyle/>
        <a:p>
          <a:endParaRPr lang="en-US"/>
        </a:p>
      </dgm:t>
    </dgm:pt>
    <dgm:pt modelId="{0B2F2883-1FDE-423F-9EF8-0422FC8344D6}">
      <dgm:prSet/>
      <dgm:spPr/>
      <dgm:t>
        <a:bodyPr/>
        <a:lstStyle/>
        <a:p>
          <a:r>
            <a:rPr lang="de-DE" b="0" i="0">
              <a:latin typeface="DengXian" panose="02010600030101010101" pitchFamily="2" charset="-122"/>
              <a:ea typeface="DengXian" panose="02010600030101010101" pitchFamily="2" charset="-122"/>
            </a:rPr>
            <a:t>- </a:t>
          </a:r>
          <a:r>
            <a:rPr lang="de-DE" b="0" i="0" err="1">
              <a:latin typeface="DengXian" panose="02010600030101010101" pitchFamily="2" charset="-122"/>
              <a:ea typeface="DengXian" panose="02010600030101010101" pitchFamily="2" charset="-122"/>
            </a:rPr>
            <a:t>Scrum</a:t>
          </a:r>
          <a:r>
            <a:rPr lang="de-DE" b="0" i="0">
              <a:latin typeface="DengXian" panose="02010600030101010101" pitchFamily="2" charset="-122"/>
              <a:ea typeface="DengXian" panose="02010600030101010101" pitchFamily="2" charset="-122"/>
            </a:rPr>
            <a:t> Trainer</a:t>
          </a:r>
          <a:r>
            <a:rPr lang="en-US" b="0" i="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>
            <a:latin typeface="DengXian" panose="02010600030101010101" pitchFamily="2" charset="-122"/>
            <a:ea typeface="DengXian" panose="02010600030101010101" pitchFamily="2" charset="-122"/>
          </a:endParaRPr>
        </a:p>
      </dgm:t>
    </dgm:pt>
    <dgm:pt modelId="{7738E753-F039-4288-8D6D-82A63ED1A7C0}" type="parTrans" cxnId="{D84B2539-1BF8-4916-AE61-112B18D69885}">
      <dgm:prSet/>
      <dgm:spPr/>
      <dgm:t>
        <a:bodyPr/>
        <a:lstStyle/>
        <a:p>
          <a:endParaRPr lang="en-US"/>
        </a:p>
      </dgm:t>
    </dgm:pt>
    <dgm:pt modelId="{5F3AD8B4-75B5-47F8-8593-A56229AC108C}" type="sibTrans" cxnId="{D84B2539-1BF8-4916-AE61-112B18D69885}">
      <dgm:prSet/>
      <dgm:spPr/>
      <dgm:t>
        <a:bodyPr/>
        <a:lstStyle/>
        <a:p>
          <a:endParaRPr lang="en-US"/>
        </a:p>
      </dgm:t>
    </dgm:pt>
    <dgm:pt modelId="{9CFE56DC-CEC6-4737-85FA-A3E62DDBA159}">
      <dgm:prSet/>
      <dgm:spPr/>
      <dgm:t>
        <a:bodyPr/>
        <a:lstStyle/>
        <a:p>
          <a:r>
            <a:rPr lang="de-DE" b="1" i="1">
              <a:latin typeface="DengXian" panose="02010600030101010101" pitchFamily="2" charset="-122"/>
              <a:ea typeface="DengXian" panose="02010600030101010101" pitchFamily="2" charset="-122"/>
            </a:rPr>
            <a:t>Ivan </a:t>
          </a:r>
          <a:r>
            <a:rPr lang="de-DE" b="1" i="1" err="1">
              <a:latin typeface="DengXian" panose="02010600030101010101" pitchFamily="2" charset="-122"/>
              <a:ea typeface="DengXian" panose="02010600030101010101" pitchFamily="2" charset="-122"/>
            </a:rPr>
            <a:t>Dyankov</a:t>
          </a:r>
          <a:r>
            <a:rPr lang="de-DE" b="1" i="1">
              <a:latin typeface="DengXian" panose="02010600030101010101" pitchFamily="2" charset="-122"/>
              <a:ea typeface="DengXian" panose="02010600030101010101" pitchFamily="2" charset="-122"/>
            </a:rPr>
            <a:t> </a:t>
          </a:r>
          <a:r>
            <a:rPr lang="de-DE" b="1" i="1" err="1">
              <a:latin typeface="DengXian" panose="02010600030101010101" pitchFamily="2" charset="-122"/>
              <a:ea typeface="DengXian" panose="02010600030101010101" pitchFamily="2" charset="-122"/>
            </a:rPr>
            <a:t>Staev</a:t>
          </a:r>
          <a:r>
            <a:rPr lang="de-DE" b="0" i="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>
            <a:latin typeface="DengXian" panose="02010600030101010101" pitchFamily="2" charset="-122"/>
            <a:ea typeface="DengXian" panose="02010600030101010101" pitchFamily="2" charset="-122"/>
          </a:endParaRPr>
        </a:p>
      </dgm:t>
    </dgm:pt>
    <dgm:pt modelId="{ECE640C1-83C0-4CBC-90BA-737AEB47E2B0}" type="parTrans" cxnId="{C3D1D846-665D-437E-A9A4-B1E4771535F6}">
      <dgm:prSet/>
      <dgm:spPr/>
      <dgm:t>
        <a:bodyPr/>
        <a:lstStyle/>
        <a:p>
          <a:endParaRPr lang="en-US"/>
        </a:p>
      </dgm:t>
    </dgm:pt>
    <dgm:pt modelId="{081B2447-31CB-4FAC-9D13-58A0BFB5561D}" type="sibTrans" cxnId="{C3D1D846-665D-437E-A9A4-B1E4771535F6}">
      <dgm:prSet/>
      <dgm:spPr/>
      <dgm:t>
        <a:bodyPr/>
        <a:lstStyle/>
        <a:p>
          <a:endParaRPr lang="en-US"/>
        </a:p>
      </dgm:t>
    </dgm:pt>
    <dgm:pt modelId="{F82BA37A-DF04-49BE-8D64-DED2E46E8C08}">
      <dgm:prSet/>
      <dgm:spPr/>
      <dgm:t>
        <a:bodyPr/>
        <a:lstStyle/>
        <a:p>
          <a:r>
            <a:rPr lang="en-GB" b="0" i="0">
              <a:latin typeface="DengXian" panose="02010600030101010101" pitchFamily="2" charset="-122"/>
              <a:ea typeface="DengXian" panose="02010600030101010101" pitchFamily="2" charset="-122"/>
            </a:rPr>
            <a:t>- Developer </a:t>
          </a:r>
          <a:r>
            <a:rPr lang="en-GB" b="0" i="0" err="1">
              <a:latin typeface="DengXian" panose="02010600030101010101" pitchFamily="2" charset="-122"/>
              <a:ea typeface="DengXian" panose="02010600030101010101" pitchFamily="2" charset="-122"/>
            </a:rPr>
            <a:t>BackEnd</a:t>
          </a:r>
          <a:endParaRPr lang="en-US">
            <a:latin typeface="DengXian" panose="02010600030101010101" pitchFamily="2" charset="-122"/>
            <a:ea typeface="DengXian" panose="02010600030101010101" pitchFamily="2" charset="-122"/>
          </a:endParaRPr>
        </a:p>
      </dgm:t>
    </dgm:pt>
    <dgm:pt modelId="{A166218D-BD34-421E-90D5-DD9147EFBC1F}" type="parTrans" cxnId="{E9E3DDE1-C1A2-44FC-AC3C-CAE235E3B554}">
      <dgm:prSet/>
      <dgm:spPr/>
      <dgm:t>
        <a:bodyPr/>
        <a:lstStyle/>
        <a:p>
          <a:endParaRPr lang="en-US"/>
        </a:p>
      </dgm:t>
    </dgm:pt>
    <dgm:pt modelId="{8363D54A-258C-47CC-BBD7-D2C79EB09D47}" type="sibTrans" cxnId="{E9E3DDE1-C1A2-44FC-AC3C-CAE235E3B554}">
      <dgm:prSet/>
      <dgm:spPr/>
      <dgm:t>
        <a:bodyPr/>
        <a:lstStyle/>
        <a:p>
          <a:endParaRPr lang="en-US"/>
        </a:p>
      </dgm:t>
    </dgm:pt>
    <dgm:pt modelId="{B6459926-C189-4AE7-AED5-A89478E19C2D}">
      <dgm:prSet/>
      <dgm:spPr/>
      <dgm:t>
        <a:bodyPr/>
        <a:lstStyle/>
        <a:p>
          <a:r>
            <a:rPr lang="de-DE" b="1" i="1">
              <a:latin typeface="DengXian" panose="02010600030101010101" pitchFamily="2" charset="-122"/>
              <a:ea typeface="DengXian" panose="02010600030101010101" pitchFamily="2" charset="-122"/>
            </a:rPr>
            <a:t>Marieta </a:t>
          </a:r>
          <a:r>
            <a:rPr lang="de-DE" b="1" i="1" err="1">
              <a:latin typeface="DengXian" panose="02010600030101010101" pitchFamily="2" charset="-122"/>
              <a:ea typeface="DengXian" panose="02010600030101010101" pitchFamily="2" charset="-122"/>
            </a:rPr>
            <a:t>Petkova</a:t>
          </a:r>
          <a:r>
            <a:rPr lang="de-DE" b="1" i="1">
              <a:latin typeface="DengXian" panose="02010600030101010101" pitchFamily="2" charset="-122"/>
              <a:ea typeface="DengXian" panose="02010600030101010101" pitchFamily="2" charset="-122"/>
            </a:rPr>
            <a:t> </a:t>
          </a:r>
          <a:r>
            <a:rPr lang="de-DE" b="1" i="1" err="1">
              <a:latin typeface="DengXian" panose="02010600030101010101" pitchFamily="2" charset="-122"/>
              <a:ea typeface="DengXian" panose="02010600030101010101" pitchFamily="2" charset="-122"/>
            </a:rPr>
            <a:t>Stoycheva</a:t>
          </a:r>
          <a:r>
            <a:rPr lang="de-DE" b="0" i="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>
            <a:latin typeface="DengXian" panose="02010600030101010101" pitchFamily="2" charset="-122"/>
            <a:ea typeface="DengXian" panose="02010600030101010101" pitchFamily="2" charset="-122"/>
          </a:endParaRPr>
        </a:p>
      </dgm:t>
    </dgm:pt>
    <dgm:pt modelId="{181A1D54-3812-46B6-AD0B-1ABAA6C16603}" type="parTrans" cxnId="{63F2AFCB-91D6-4420-9A2F-F069F0442280}">
      <dgm:prSet/>
      <dgm:spPr/>
      <dgm:t>
        <a:bodyPr/>
        <a:lstStyle/>
        <a:p>
          <a:endParaRPr lang="en-US"/>
        </a:p>
      </dgm:t>
    </dgm:pt>
    <dgm:pt modelId="{ADA8DC7C-7316-4BB4-87EA-966A7FD620B2}" type="sibTrans" cxnId="{63F2AFCB-91D6-4420-9A2F-F069F0442280}">
      <dgm:prSet/>
      <dgm:spPr/>
      <dgm:t>
        <a:bodyPr/>
        <a:lstStyle/>
        <a:p>
          <a:endParaRPr lang="en-US"/>
        </a:p>
      </dgm:t>
    </dgm:pt>
    <dgm:pt modelId="{AAE52085-ECCC-4DA5-8CC1-ABFEA139E95B}">
      <dgm:prSet/>
      <dgm:spPr/>
      <dgm:t>
        <a:bodyPr/>
        <a:lstStyle/>
        <a:p>
          <a:r>
            <a:rPr lang="en-GB" b="0" i="0">
              <a:latin typeface="DengXian" panose="02010600030101010101" pitchFamily="2" charset="-122"/>
              <a:ea typeface="DengXian" panose="02010600030101010101" pitchFamily="2" charset="-122"/>
            </a:rPr>
            <a:t>- Code Checker</a:t>
          </a:r>
          <a:r>
            <a:rPr lang="en-US" b="0" i="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>
            <a:latin typeface="DengXian" panose="02010600030101010101" pitchFamily="2" charset="-122"/>
            <a:ea typeface="DengXian" panose="02010600030101010101" pitchFamily="2" charset="-122"/>
          </a:endParaRPr>
        </a:p>
      </dgm:t>
    </dgm:pt>
    <dgm:pt modelId="{CD4E7359-BFAC-4F1B-8EFF-84DA740A267B}" type="parTrans" cxnId="{244892D5-70B0-4812-93BA-59D2824B9E81}">
      <dgm:prSet/>
      <dgm:spPr/>
      <dgm:t>
        <a:bodyPr/>
        <a:lstStyle/>
        <a:p>
          <a:endParaRPr lang="en-US"/>
        </a:p>
      </dgm:t>
    </dgm:pt>
    <dgm:pt modelId="{0F79F63E-82E7-4C13-9653-B47C1AF45F20}" type="sibTrans" cxnId="{244892D5-70B0-4812-93BA-59D2824B9E81}">
      <dgm:prSet/>
      <dgm:spPr/>
      <dgm:t>
        <a:bodyPr/>
        <a:lstStyle/>
        <a:p>
          <a:endParaRPr lang="en-US"/>
        </a:p>
      </dgm:t>
    </dgm:pt>
    <dgm:pt modelId="{D7A45C21-CC88-41B3-A661-B57BE5B7576B}">
      <dgm:prSet/>
      <dgm:spPr/>
      <dgm:t>
        <a:bodyPr/>
        <a:lstStyle/>
        <a:p>
          <a:r>
            <a:rPr lang="de-DE" b="1" i="1">
              <a:latin typeface="DengXian" panose="02010600030101010101" pitchFamily="2" charset="-122"/>
              <a:ea typeface="DengXian" panose="02010600030101010101" pitchFamily="2" charset="-122"/>
            </a:rPr>
            <a:t>Martin </a:t>
          </a:r>
          <a:r>
            <a:rPr lang="de-DE" b="1" i="1" err="1">
              <a:latin typeface="DengXian" panose="02010600030101010101" pitchFamily="2" charset="-122"/>
              <a:ea typeface="DengXian" panose="02010600030101010101" pitchFamily="2" charset="-122"/>
            </a:rPr>
            <a:t>Valentinov</a:t>
          </a:r>
          <a:r>
            <a:rPr lang="de-DE" b="1" i="1">
              <a:latin typeface="DengXian" panose="02010600030101010101" pitchFamily="2" charset="-122"/>
              <a:ea typeface="DengXian" panose="02010600030101010101" pitchFamily="2" charset="-122"/>
            </a:rPr>
            <a:t> </a:t>
          </a:r>
          <a:r>
            <a:rPr lang="de-DE" b="1" i="1" err="1">
              <a:latin typeface="DengXian" panose="02010600030101010101" pitchFamily="2" charset="-122"/>
              <a:ea typeface="DengXian" panose="02010600030101010101" pitchFamily="2" charset="-122"/>
            </a:rPr>
            <a:t>Martinov</a:t>
          </a:r>
          <a:r>
            <a:rPr lang="de-DE" b="0" i="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>
            <a:latin typeface="DengXian" panose="02010600030101010101" pitchFamily="2" charset="-122"/>
            <a:ea typeface="DengXian" panose="02010600030101010101" pitchFamily="2" charset="-122"/>
          </a:endParaRPr>
        </a:p>
      </dgm:t>
    </dgm:pt>
    <dgm:pt modelId="{0A79FBE6-EEE7-447E-8967-F62F3ED76C00}" type="parTrans" cxnId="{A2A811AB-C338-4B1B-96B9-7ECB5DB53614}">
      <dgm:prSet/>
      <dgm:spPr/>
      <dgm:t>
        <a:bodyPr/>
        <a:lstStyle/>
        <a:p>
          <a:endParaRPr lang="en-US"/>
        </a:p>
      </dgm:t>
    </dgm:pt>
    <dgm:pt modelId="{6769B3A1-90FB-425F-9EE3-A73108CDF256}" type="sibTrans" cxnId="{A2A811AB-C338-4B1B-96B9-7ECB5DB53614}">
      <dgm:prSet/>
      <dgm:spPr/>
      <dgm:t>
        <a:bodyPr/>
        <a:lstStyle/>
        <a:p>
          <a:endParaRPr lang="en-US"/>
        </a:p>
      </dgm:t>
    </dgm:pt>
    <dgm:pt modelId="{D887ADF8-31B1-4DAB-8CF1-95F81ECF3095}">
      <dgm:prSet/>
      <dgm:spPr/>
      <dgm:t>
        <a:bodyPr/>
        <a:lstStyle/>
        <a:p>
          <a:r>
            <a:rPr lang="en-GB" b="0" i="0">
              <a:latin typeface="DengXian" panose="02010600030101010101" pitchFamily="2" charset="-122"/>
              <a:ea typeface="DengXian" panose="02010600030101010101" pitchFamily="2" charset="-122"/>
            </a:rPr>
            <a:t>- Quality engineer</a:t>
          </a:r>
          <a:endParaRPr lang="en-US">
            <a:latin typeface="DengXian" panose="02010600030101010101" pitchFamily="2" charset="-122"/>
            <a:ea typeface="DengXian" panose="02010600030101010101" pitchFamily="2" charset="-122"/>
          </a:endParaRPr>
        </a:p>
      </dgm:t>
    </dgm:pt>
    <dgm:pt modelId="{CA8D3DCE-3778-4560-B805-A5C4B749CF62}" type="parTrans" cxnId="{3F3D9E07-A83B-4C55-B54D-185898EF97DC}">
      <dgm:prSet/>
      <dgm:spPr/>
      <dgm:t>
        <a:bodyPr/>
        <a:lstStyle/>
        <a:p>
          <a:endParaRPr lang="en-US"/>
        </a:p>
      </dgm:t>
    </dgm:pt>
    <dgm:pt modelId="{4C1F5264-042F-471B-AA98-FF67F0690494}" type="sibTrans" cxnId="{3F3D9E07-A83B-4C55-B54D-185898EF97DC}">
      <dgm:prSet/>
      <dgm:spPr/>
      <dgm:t>
        <a:bodyPr/>
        <a:lstStyle/>
        <a:p>
          <a:endParaRPr lang="en-US"/>
        </a:p>
      </dgm:t>
    </dgm:pt>
    <dgm:pt modelId="{EA74E850-09EF-4DC1-AC8F-3AC66A19FEFC}">
      <dgm:prSet/>
      <dgm:spPr/>
      <dgm:t>
        <a:bodyPr/>
        <a:lstStyle/>
        <a:p>
          <a:r>
            <a:rPr lang="de-DE" b="1" i="1">
              <a:latin typeface="DengXian" panose="02010600030101010101" pitchFamily="2" charset="-122"/>
              <a:ea typeface="DengXian" panose="02010600030101010101" pitchFamily="2" charset="-122"/>
            </a:rPr>
            <a:t>Teodora </a:t>
          </a:r>
          <a:r>
            <a:rPr lang="de-DE" b="1" i="1" err="1">
              <a:latin typeface="DengXian" panose="02010600030101010101" pitchFamily="2" charset="-122"/>
              <a:ea typeface="DengXian" panose="02010600030101010101" pitchFamily="2" charset="-122"/>
            </a:rPr>
            <a:t>Nikolaeva</a:t>
          </a:r>
          <a:r>
            <a:rPr lang="de-DE" b="1" i="1">
              <a:latin typeface="DengXian" panose="02010600030101010101" pitchFamily="2" charset="-122"/>
              <a:ea typeface="DengXian" panose="02010600030101010101" pitchFamily="2" charset="-122"/>
            </a:rPr>
            <a:t> </a:t>
          </a:r>
          <a:r>
            <a:rPr lang="de-DE" b="1" i="1" err="1">
              <a:latin typeface="DengXian" panose="02010600030101010101" pitchFamily="2" charset="-122"/>
              <a:ea typeface="DengXian" panose="02010600030101010101" pitchFamily="2" charset="-122"/>
            </a:rPr>
            <a:t>Kompanska</a:t>
          </a:r>
          <a:r>
            <a:rPr lang="de-DE" b="0" i="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>
            <a:latin typeface="DengXian" panose="02010600030101010101" pitchFamily="2" charset="-122"/>
            <a:ea typeface="DengXian" panose="02010600030101010101" pitchFamily="2" charset="-122"/>
          </a:endParaRPr>
        </a:p>
      </dgm:t>
    </dgm:pt>
    <dgm:pt modelId="{07447DC7-62A7-4F10-A810-562D8F1E54CE}" type="parTrans" cxnId="{06290D21-1EBA-445C-A933-0E702DCADD9D}">
      <dgm:prSet/>
      <dgm:spPr/>
      <dgm:t>
        <a:bodyPr/>
        <a:lstStyle/>
        <a:p>
          <a:endParaRPr lang="en-US"/>
        </a:p>
      </dgm:t>
    </dgm:pt>
    <dgm:pt modelId="{0C4965FD-3DEE-463B-8F31-4514891AFD78}" type="sibTrans" cxnId="{06290D21-1EBA-445C-A933-0E702DCADD9D}">
      <dgm:prSet/>
      <dgm:spPr/>
      <dgm:t>
        <a:bodyPr/>
        <a:lstStyle/>
        <a:p>
          <a:endParaRPr lang="en-US"/>
        </a:p>
      </dgm:t>
    </dgm:pt>
    <dgm:pt modelId="{CF3ECF8E-C54A-4B3C-85B1-FC8C9AB48E18}">
      <dgm:prSet/>
      <dgm:spPr/>
      <dgm:t>
        <a:bodyPr/>
        <a:lstStyle/>
        <a:p>
          <a:r>
            <a:rPr lang="en-GB" b="0" i="0">
              <a:latin typeface="DengXian" panose="02010600030101010101" pitchFamily="2" charset="-122"/>
              <a:ea typeface="DengXian" panose="02010600030101010101" pitchFamily="2" charset="-122"/>
            </a:rPr>
            <a:t>- Developer </a:t>
          </a:r>
          <a:r>
            <a:rPr lang="en-GB" b="0" i="0" err="1">
              <a:latin typeface="DengXian" panose="02010600030101010101" pitchFamily="2" charset="-122"/>
              <a:ea typeface="DengXian" panose="02010600030101010101" pitchFamily="2" charset="-122"/>
            </a:rPr>
            <a:t>FrontEnd</a:t>
          </a:r>
          <a:r>
            <a:rPr lang="en-US" b="0" i="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>
            <a:latin typeface="DengXian" panose="02010600030101010101" pitchFamily="2" charset="-122"/>
            <a:ea typeface="DengXian" panose="02010600030101010101" pitchFamily="2" charset="-122"/>
          </a:endParaRPr>
        </a:p>
      </dgm:t>
    </dgm:pt>
    <dgm:pt modelId="{FB02664E-A149-4D02-915B-E5F1B3312610}" type="parTrans" cxnId="{1E1D33C0-469A-424A-B517-B1B8C48AE03D}">
      <dgm:prSet/>
      <dgm:spPr/>
      <dgm:t>
        <a:bodyPr/>
        <a:lstStyle/>
        <a:p>
          <a:endParaRPr lang="en-US"/>
        </a:p>
      </dgm:t>
    </dgm:pt>
    <dgm:pt modelId="{139766B2-A1E7-4EF8-BB40-26F5174FE35E}" type="sibTrans" cxnId="{1E1D33C0-469A-424A-B517-B1B8C48AE03D}">
      <dgm:prSet/>
      <dgm:spPr/>
      <dgm:t>
        <a:bodyPr/>
        <a:lstStyle/>
        <a:p>
          <a:endParaRPr lang="en-US"/>
        </a:p>
      </dgm:t>
    </dgm:pt>
    <dgm:pt modelId="{E99DD2E4-9A19-445D-92C8-148BE3C924EA}" type="pres">
      <dgm:prSet presAssocID="{D680BAFE-C2FA-4482-8B29-FFF71CC80B9F}" presName="vert0" presStyleCnt="0">
        <dgm:presLayoutVars>
          <dgm:dir/>
          <dgm:animOne val="branch"/>
          <dgm:animLvl val="lvl"/>
        </dgm:presLayoutVars>
      </dgm:prSet>
      <dgm:spPr/>
    </dgm:pt>
    <dgm:pt modelId="{3D3BF9CE-2835-41C6-ADC5-303E28240F0C}" type="pres">
      <dgm:prSet presAssocID="{982C224F-C81A-41AB-AF36-332A748AA92D}" presName="thickLine" presStyleLbl="alignNode1" presStyleIdx="0" presStyleCnt="10"/>
      <dgm:spPr/>
    </dgm:pt>
    <dgm:pt modelId="{D6A366B0-3E3E-4470-A642-9B3AE742A595}" type="pres">
      <dgm:prSet presAssocID="{982C224F-C81A-41AB-AF36-332A748AA92D}" presName="horz1" presStyleCnt="0"/>
      <dgm:spPr/>
    </dgm:pt>
    <dgm:pt modelId="{23820249-F6AE-47B9-9A12-2361EF645ED0}" type="pres">
      <dgm:prSet presAssocID="{982C224F-C81A-41AB-AF36-332A748AA92D}" presName="tx1" presStyleLbl="revTx" presStyleIdx="0" presStyleCnt="10"/>
      <dgm:spPr/>
    </dgm:pt>
    <dgm:pt modelId="{086AA5C2-5713-4355-92F1-203BC46E0B62}" type="pres">
      <dgm:prSet presAssocID="{982C224F-C81A-41AB-AF36-332A748AA92D}" presName="vert1" presStyleCnt="0"/>
      <dgm:spPr/>
    </dgm:pt>
    <dgm:pt modelId="{F64CC00F-641B-49CF-99CE-8393E3606860}" type="pres">
      <dgm:prSet presAssocID="{0B2F2883-1FDE-423F-9EF8-0422FC8344D6}" presName="thickLine" presStyleLbl="alignNode1" presStyleIdx="1" presStyleCnt="10"/>
      <dgm:spPr/>
    </dgm:pt>
    <dgm:pt modelId="{8089D55F-E9ED-4C2F-B264-5C8D909D3CDD}" type="pres">
      <dgm:prSet presAssocID="{0B2F2883-1FDE-423F-9EF8-0422FC8344D6}" presName="horz1" presStyleCnt="0"/>
      <dgm:spPr/>
    </dgm:pt>
    <dgm:pt modelId="{8FE3BB96-2EBD-49DF-BACF-E0646C597D0B}" type="pres">
      <dgm:prSet presAssocID="{0B2F2883-1FDE-423F-9EF8-0422FC8344D6}" presName="tx1" presStyleLbl="revTx" presStyleIdx="1" presStyleCnt="10"/>
      <dgm:spPr/>
    </dgm:pt>
    <dgm:pt modelId="{9DE1F682-1D53-4E72-A836-C8884C07606B}" type="pres">
      <dgm:prSet presAssocID="{0B2F2883-1FDE-423F-9EF8-0422FC8344D6}" presName="vert1" presStyleCnt="0"/>
      <dgm:spPr/>
    </dgm:pt>
    <dgm:pt modelId="{5FD1C001-BD23-4E4B-A2A2-25212A8A4641}" type="pres">
      <dgm:prSet presAssocID="{9CFE56DC-CEC6-4737-85FA-A3E62DDBA159}" presName="thickLine" presStyleLbl="alignNode1" presStyleIdx="2" presStyleCnt="10"/>
      <dgm:spPr/>
    </dgm:pt>
    <dgm:pt modelId="{994AA8D8-29D5-4E3F-ACB6-EE0AE9A11B03}" type="pres">
      <dgm:prSet presAssocID="{9CFE56DC-CEC6-4737-85FA-A3E62DDBA159}" presName="horz1" presStyleCnt="0"/>
      <dgm:spPr/>
    </dgm:pt>
    <dgm:pt modelId="{8A862CD8-774B-4E07-B929-04901DB9FA41}" type="pres">
      <dgm:prSet presAssocID="{9CFE56DC-CEC6-4737-85FA-A3E62DDBA159}" presName="tx1" presStyleLbl="revTx" presStyleIdx="2" presStyleCnt="10"/>
      <dgm:spPr/>
    </dgm:pt>
    <dgm:pt modelId="{9C2CA369-D2B9-4F53-95B4-83665DEA27AB}" type="pres">
      <dgm:prSet presAssocID="{9CFE56DC-CEC6-4737-85FA-A3E62DDBA159}" presName="vert1" presStyleCnt="0"/>
      <dgm:spPr/>
    </dgm:pt>
    <dgm:pt modelId="{8C3EBDC4-8CB5-4D5D-B5D1-72CCA17D2B30}" type="pres">
      <dgm:prSet presAssocID="{F82BA37A-DF04-49BE-8D64-DED2E46E8C08}" presName="thickLine" presStyleLbl="alignNode1" presStyleIdx="3" presStyleCnt="10"/>
      <dgm:spPr/>
    </dgm:pt>
    <dgm:pt modelId="{D9393EDC-CC38-4E90-A325-42C853489428}" type="pres">
      <dgm:prSet presAssocID="{F82BA37A-DF04-49BE-8D64-DED2E46E8C08}" presName="horz1" presStyleCnt="0"/>
      <dgm:spPr/>
    </dgm:pt>
    <dgm:pt modelId="{2B263AC6-34FA-408F-9E08-0D29369582F6}" type="pres">
      <dgm:prSet presAssocID="{F82BA37A-DF04-49BE-8D64-DED2E46E8C08}" presName="tx1" presStyleLbl="revTx" presStyleIdx="3" presStyleCnt="10"/>
      <dgm:spPr/>
    </dgm:pt>
    <dgm:pt modelId="{39D2F2BE-F404-43D5-92CD-CCD15051AF5A}" type="pres">
      <dgm:prSet presAssocID="{F82BA37A-DF04-49BE-8D64-DED2E46E8C08}" presName="vert1" presStyleCnt="0"/>
      <dgm:spPr/>
    </dgm:pt>
    <dgm:pt modelId="{DE53E813-D6E5-4C5E-AA94-46907018CC08}" type="pres">
      <dgm:prSet presAssocID="{B6459926-C189-4AE7-AED5-A89478E19C2D}" presName="thickLine" presStyleLbl="alignNode1" presStyleIdx="4" presStyleCnt="10"/>
      <dgm:spPr/>
    </dgm:pt>
    <dgm:pt modelId="{D40D5F38-146E-494A-951C-296D7ED8ED87}" type="pres">
      <dgm:prSet presAssocID="{B6459926-C189-4AE7-AED5-A89478E19C2D}" presName="horz1" presStyleCnt="0"/>
      <dgm:spPr/>
    </dgm:pt>
    <dgm:pt modelId="{93624805-96F0-4C1A-AFE6-71C002D2C807}" type="pres">
      <dgm:prSet presAssocID="{B6459926-C189-4AE7-AED5-A89478E19C2D}" presName="tx1" presStyleLbl="revTx" presStyleIdx="4" presStyleCnt="10"/>
      <dgm:spPr/>
    </dgm:pt>
    <dgm:pt modelId="{9891CD83-5B67-4868-AAF7-2F242713C325}" type="pres">
      <dgm:prSet presAssocID="{B6459926-C189-4AE7-AED5-A89478E19C2D}" presName="vert1" presStyleCnt="0"/>
      <dgm:spPr/>
    </dgm:pt>
    <dgm:pt modelId="{29DCAF5F-4BEB-4624-B420-5E0CEF06ADF4}" type="pres">
      <dgm:prSet presAssocID="{AAE52085-ECCC-4DA5-8CC1-ABFEA139E95B}" presName="thickLine" presStyleLbl="alignNode1" presStyleIdx="5" presStyleCnt="10"/>
      <dgm:spPr/>
    </dgm:pt>
    <dgm:pt modelId="{C0F1E893-7320-4E4A-BDFE-EB53B31BE217}" type="pres">
      <dgm:prSet presAssocID="{AAE52085-ECCC-4DA5-8CC1-ABFEA139E95B}" presName="horz1" presStyleCnt="0"/>
      <dgm:spPr/>
    </dgm:pt>
    <dgm:pt modelId="{DC402225-0274-4930-B7D3-0F1ED2073422}" type="pres">
      <dgm:prSet presAssocID="{AAE52085-ECCC-4DA5-8CC1-ABFEA139E95B}" presName="tx1" presStyleLbl="revTx" presStyleIdx="5" presStyleCnt="10"/>
      <dgm:spPr/>
    </dgm:pt>
    <dgm:pt modelId="{61BC3F59-77A3-4C74-9218-4293968B19C6}" type="pres">
      <dgm:prSet presAssocID="{AAE52085-ECCC-4DA5-8CC1-ABFEA139E95B}" presName="vert1" presStyleCnt="0"/>
      <dgm:spPr/>
    </dgm:pt>
    <dgm:pt modelId="{7DFE1201-0BBA-492E-BDB8-1D503ABF4E46}" type="pres">
      <dgm:prSet presAssocID="{D7A45C21-CC88-41B3-A661-B57BE5B7576B}" presName="thickLine" presStyleLbl="alignNode1" presStyleIdx="6" presStyleCnt="10"/>
      <dgm:spPr/>
    </dgm:pt>
    <dgm:pt modelId="{29217A0B-FC53-47FC-A64D-CF37838E5809}" type="pres">
      <dgm:prSet presAssocID="{D7A45C21-CC88-41B3-A661-B57BE5B7576B}" presName="horz1" presStyleCnt="0"/>
      <dgm:spPr/>
    </dgm:pt>
    <dgm:pt modelId="{E58C3D38-EF36-46DF-861A-96B1BAB3B353}" type="pres">
      <dgm:prSet presAssocID="{D7A45C21-CC88-41B3-A661-B57BE5B7576B}" presName="tx1" presStyleLbl="revTx" presStyleIdx="6" presStyleCnt="10"/>
      <dgm:spPr/>
    </dgm:pt>
    <dgm:pt modelId="{0CCB9D7F-D9B0-4532-BFFB-156021EB6597}" type="pres">
      <dgm:prSet presAssocID="{D7A45C21-CC88-41B3-A661-B57BE5B7576B}" presName="vert1" presStyleCnt="0"/>
      <dgm:spPr/>
    </dgm:pt>
    <dgm:pt modelId="{A0DA81E6-95D8-4EFA-8050-19A1E6D73063}" type="pres">
      <dgm:prSet presAssocID="{D887ADF8-31B1-4DAB-8CF1-95F81ECF3095}" presName="thickLine" presStyleLbl="alignNode1" presStyleIdx="7" presStyleCnt="10"/>
      <dgm:spPr/>
    </dgm:pt>
    <dgm:pt modelId="{14A39C9C-6550-4CB9-BBC4-816183B7480A}" type="pres">
      <dgm:prSet presAssocID="{D887ADF8-31B1-4DAB-8CF1-95F81ECF3095}" presName="horz1" presStyleCnt="0"/>
      <dgm:spPr/>
    </dgm:pt>
    <dgm:pt modelId="{946D6C76-4376-4A3D-A1F9-3D15761C55FC}" type="pres">
      <dgm:prSet presAssocID="{D887ADF8-31B1-4DAB-8CF1-95F81ECF3095}" presName="tx1" presStyleLbl="revTx" presStyleIdx="7" presStyleCnt="10"/>
      <dgm:spPr/>
    </dgm:pt>
    <dgm:pt modelId="{A9334541-53B5-48A9-817E-5A7C197A6054}" type="pres">
      <dgm:prSet presAssocID="{D887ADF8-31B1-4DAB-8CF1-95F81ECF3095}" presName="vert1" presStyleCnt="0"/>
      <dgm:spPr/>
    </dgm:pt>
    <dgm:pt modelId="{87BD9947-3C28-407D-9200-D2A27FF53045}" type="pres">
      <dgm:prSet presAssocID="{EA74E850-09EF-4DC1-AC8F-3AC66A19FEFC}" presName="thickLine" presStyleLbl="alignNode1" presStyleIdx="8" presStyleCnt="10"/>
      <dgm:spPr/>
    </dgm:pt>
    <dgm:pt modelId="{AB98EAD5-4E5B-4C72-BDC7-5B0BBB44DDA2}" type="pres">
      <dgm:prSet presAssocID="{EA74E850-09EF-4DC1-AC8F-3AC66A19FEFC}" presName="horz1" presStyleCnt="0"/>
      <dgm:spPr/>
    </dgm:pt>
    <dgm:pt modelId="{BF5784CC-0C6D-4307-B74E-BED9BA573BCC}" type="pres">
      <dgm:prSet presAssocID="{EA74E850-09EF-4DC1-AC8F-3AC66A19FEFC}" presName="tx1" presStyleLbl="revTx" presStyleIdx="8" presStyleCnt="10"/>
      <dgm:spPr/>
    </dgm:pt>
    <dgm:pt modelId="{62AD5B5B-1C54-4B17-89EB-D36F10499950}" type="pres">
      <dgm:prSet presAssocID="{EA74E850-09EF-4DC1-AC8F-3AC66A19FEFC}" presName="vert1" presStyleCnt="0"/>
      <dgm:spPr/>
    </dgm:pt>
    <dgm:pt modelId="{C88367CB-C5B6-4FA6-8C13-E60CD9DE223F}" type="pres">
      <dgm:prSet presAssocID="{CF3ECF8E-C54A-4B3C-85B1-FC8C9AB48E18}" presName="thickLine" presStyleLbl="alignNode1" presStyleIdx="9" presStyleCnt="10"/>
      <dgm:spPr/>
    </dgm:pt>
    <dgm:pt modelId="{FC5DDE54-186C-44FC-9092-F2BFC496CB0B}" type="pres">
      <dgm:prSet presAssocID="{CF3ECF8E-C54A-4B3C-85B1-FC8C9AB48E18}" presName="horz1" presStyleCnt="0"/>
      <dgm:spPr/>
    </dgm:pt>
    <dgm:pt modelId="{546334A8-18E0-4901-B007-F0E53972CCCF}" type="pres">
      <dgm:prSet presAssocID="{CF3ECF8E-C54A-4B3C-85B1-FC8C9AB48E18}" presName="tx1" presStyleLbl="revTx" presStyleIdx="9" presStyleCnt="10"/>
      <dgm:spPr/>
    </dgm:pt>
    <dgm:pt modelId="{D511254B-AAA5-455B-BE10-DD5801F96756}" type="pres">
      <dgm:prSet presAssocID="{CF3ECF8E-C54A-4B3C-85B1-FC8C9AB48E18}" presName="vert1" presStyleCnt="0"/>
      <dgm:spPr/>
    </dgm:pt>
  </dgm:ptLst>
  <dgm:cxnLst>
    <dgm:cxn modelId="{3F3D9E07-A83B-4C55-B54D-185898EF97DC}" srcId="{D680BAFE-C2FA-4482-8B29-FFF71CC80B9F}" destId="{D887ADF8-31B1-4DAB-8CF1-95F81ECF3095}" srcOrd="7" destOrd="0" parTransId="{CA8D3DCE-3778-4560-B805-A5C4B749CF62}" sibTransId="{4C1F5264-042F-471B-AA98-FF67F0690494}"/>
    <dgm:cxn modelId="{FFB3E90D-284D-4031-B77F-0A60B4DC1F57}" type="presOf" srcId="{D680BAFE-C2FA-4482-8B29-FFF71CC80B9F}" destId="{E99DD2E4-9A19-445D-92C8-148BE3C924EA}" srcOrd="0" destOrd="0" presId="urn:microsoft.com/office/officeart/2008/layout/LinedList"/>
    <dgm:cxn modelId="{59860311-49B0-4C59-B9CC-EDE594D3FAEA}" type="presOf" srcId="{982C224F-C81A-41AB-AF36-332A748AA92D}" destId="{23820249-F6AE-47B9-9A12-2361EF645ED0}" srcOrd="0" destOrd="0" presId="urn:microsoft.com/office/officeart/2008/layout/LinedList"/>
    <dgm:cxn modelId="{F2497911-190C-4F72-81C3-296F444893B8}" type="presOf" srcId="{EA74E850-09EF-4DC1-AC8F-3AC66A19FEFC}" destId="{BF5784CC-0C6D-4307-B74E-BED9BA573BCC}" srcOrd="0" destOrd="0" presId="urn:microsoft.com/office/officeart/2008/layout/LinedList"/>
    <dgm:cxn modelId="{2E160E12-682E-4045-9061-942E4B6260CE}" srcId="{D680BAFE-C2FA-4482-8B29-FFF71CC80B9F}" destId="{982C224F-C81A-41AB-AF36-332A748AA92D}" srcOrd="0" destOrd="0" parTransId="{A6D17124-4248-4E57-9FDE-BFCFFEC158F7}" sibTransId="{5531A4DA-78F5-423B-BBF0-E3CB11C9F83F}"/>
    <dgm:cxn modelId="{B5C0C919-FED8-4FEC-9721-F002D977E1D0}" type="presOf" srcId="{D7A45C21-CC88-41B3-A661-B57BE5B7576B}" destId="{E58C3D38-EF36-46DF-861A-96B1BAB3B353}" srcOrd="0" destOrd="0" presId="urn:microsoft.com/office/officeart/2008/layout/LinedList"/>
    <dgm:cxn modelId="{1C96A820-8851-481B-9E46-BC9BD79C2D32}" type="presOf" srcId="{F82BA37A-DF04-49BE-8D64-DED2E46E8C08}" destId="{2B263AC6-34FA-408F-9E08-0D29369582F6}" srcOrd="0" destOrd="0" presId="urn:microsoft.com/office/officeart/2008/layout/LinedList"/>
    <dgm:cxn modelId="{06290D21-1EBA-445C-A933-0E702DCADD9D}" srcId="{D680BAFE-C2FA-4482-8B29-FFF71CC80B9F}" destId="{EA74E850-09EF-4DC1-AC8F-3AC66A19FEFC}" srcOrd="8" destOrd="0" parTransId="{07447DC7-62A7-4F10-A810-562D8F1E54CE}" sibTransId="{0C4965FD-3DEE-463B-8F31-4514891AFD78}"/>
    <dgm:cxn modelId="{D84B2539-1BF8-4916-AE61-112B18D69885}" srcId="{D680BAFE-C2FA-4482-8B29-FFF71CC80B9F}" destId="{0B2F2883-1FDE-423F-9EF8-0422FC8344D6}" srcOrd="1" destOrd="0" parTransId="{7738E753-F039-4288-8D6D-82A63ED1A7C0}" sibTransId="{5F3AD8B4-75B5-47F8-8593-A56229AC108C}"/>
    <dgm:cxn modelId="{E73F0D5E-3C26-4648-83C6-4BABFAE24697}" type="presOf" srcId="{9CFE56DC-CEC6-4737-85FA-A3E62DDBA159}" destId="{8A862CD8-774B-4E07-B929-04901DB9FA41}" srcOrd="0" destOrd="0" presId="urn:microsoft.com/office/officeart/2008/layout/LinedList"/>
    <dgm:cxn modelId="{21D66F5F-1705-4D6E-922D-8570A7A88CE5}" type="presOf" srcId="{D887ADF8-31B1-4DAB-8CF1-95F81ECF3095}" destId="{946D6C76-4376-4A3D-A1F9-3D15761C55FC}" srcOrd="0" destOrd="0" presId="urn:microsoft.com/office/officeart/2008/layout/LinedList"/>
    <dgm:cxn modelId="{80C4B063-3831-4E31-ACC1-D2BE03120D1D}" type="presOf" srcId="{0B2F2883-1FDE-423F-9EF8-0422FC8344D6}" destId="{8FE3BB96-2EBD-49DF-BACF-E0646C597D0B}" srcOrd="0" destOrd="0" presId="urn:microsoft.com/office/officeart/2008/layout/LinedList"/>
    <dgm:cxn modelId="{971BBA64-E2E8-4790-BB99-4B12E799CB8F}" type="presOf" srcId="{CF3ECF8E-C54A-4B3C-85B1-FC8C9AB48E18}" destId="{546334A8-18E0-4901-B007-F0E53972CCCF}" srcOrd="0" destOrd="0" presId="urn:microsoft.com/office/officeart/2008/layout/LinedList"/>
    <dgm:cxn modelId="{C3D1D846-665D-437E-A9A4-B1E4771535F6}" srcId="{D680BAFE-C2FA-4482-8B29-FFF71CC80B9F}" destId="{9CFE56DC-CEC6-4737-85FA-A3E62DDBA159}" srcOrd="2" destOrd="0" parTransId="{ECE640C1-83C0-4CBC-90BA-737AEB47E2B0}" sibTransId="{081B2447-31CB-4FAC-9D13-58A0BFB5561D}"/>
    <dgm:cxn modelId="{A2A811AB-C338-4B1B-96B9-7ECB5DB53614}" srcId="{D680BAFE-C2FA-4482-8B29-FFF71CC80B9F}" destId="{D7A45C21-CC88-41B3-A661-B57BE5B7576B}" srcOrd="6" destOrd="0" parTransId="{0A79FBE6-EEE7-447E-8967-F62F3ED76C00}" sibTransId="{6769B3A1-90FB-425F-9EE3-A73108CDF256}"/>
    <dgm:cxn modelId="{1E1D33C0-469A-424A-B517-B1B8C48AE03D}" srcId="{D680BAFE-C2FA-4482-8B29-FFF71CC80B9F}" destId="{CF3ECF8E-C54A-4B3C-85B1-FC8C9AB48E18}" srcOrd="9" destOrd="0" parTransId="{FB02664E-A149-4D02-915B-E5F1B3312610}" sibTransId="{139766B2-A1E7-4EF8-BB40-26F5174FE35E}"/>
    <dgm:cxn modelId="{63F2AFCB-91D6-4420-9A2F-F069F0442280}" srcId="{D680BAFE-C2FA-4482-8B29-FFF71CC80B9F}" destId="{B6459926-C189-4AE7-AED5-A89478E19C2D}" srcOrd="4" destOrd="0" parTransId="{181A1D54-3812-46B6-AD0B-1ABAA6C16603}" sibTransId="{ADA8DC7C-7316-4BB4-87EA-966A7FD620B2}"/>
    <dgm:cxn modelId="{244892D5-70B0-4812-93BA-59D2824B9E81}" srcId="{D680BAFE-C2FA-4482-8B29-FFF71CC80B9F}" destId="{AAE52085-ECCC-4DA5-8CC1-ABFEA139E95B}" srcOrd="5" destOrd="0" parTransId="{CD4E7359-BFAC-4F1B-8EFF-84DA740A267B}" sibTransId="{0F79F63E-82E7-4C13-9653-B47C1AF45F20}"/>
    <dgm:cxn modelId="{3345A7DF-B34E-456D-98A5-9EB7AD1A8902}" type="presOf" srcId="{B6459926-C189-4AE7-AED5-A89478E19C2D}" destId="{93624805-96F0-4C1A-AFE6-71C002D2C807}" srcOrd="0" destOrd="0" presId="urn:microsoft.com/office/officeart/2008/layout/LinedList"/>
    <dgm:cxn modelId="{E9E3DDE1-C1A2-44FC-AC3C-CAE235E3B554}" srcId="{D680BAFE-C2FA-4482-8B29-FFF71CC80B9F}" destId="{F82BA37A-DF04-49BE-8D64-DED2E46E8C08}" srcOrd="3" destOrd="0" parTransId="{A166218D-BD34-421E-90D5-DD9147EFBC1F}" sibTransId="{8363D54A-258C-47CC-BBD7-D2C79EB09D47}"/>
    <dgm:cxn modelId="{5CFFEDF3-8AC6-40C8-B52A-D0F1C6FE2226}" type="presOf" srcId="{AAE52085-ECCC-4DA5-8CC1-ABFEA139E95B}" destId="{DC402225-0274-4930-B7D3-0F1ED2073422}" srcOrd="0" destOrd="0" presId="urn:microsoft.com/office/officeart/2008/layout/LinedList"/>
    <dgm:cxn modelId="{E117BC57-D229-42AB-A747-D54219CF4864}" type="presParOf" srcId="{E99DD2E4-9A19-445D-92C8-148BE3C924EA}" destId="{3D3BF9CE-2835-41C6-ADC5-303E28240F0C}" srcOrd="0" destOrd="0" presId="urn:microsoft.com/office/officeart/2008/layout/LinedList"/>
    <dgm:cxn modelId="{77D931D5-8AED-40F9-A371-A4E93201B5C4}" type="presParOf" srcId="{E99DD2E4-9A19-445D-92C8-148BE3C924EA}" destId="{D6A366B0-3E3E-4470-A642-9B3AE742A595}" srcOrd="1" destOrd="0" presId="urn:microsoft.com/office/officeart/2008/layout/LinedList"/>
    <dgm:cxn modelId="{3F85FF07-826D-49DC-9A57-AA2F127F8DAD}" type="presParOf" srcId="{D6A366B0-3E3E-4470-A642-9B3AE742A595}" destId="{23820249-F6AE-47B9-9A12-2361EF645ED0}" srcOrd="0" destOrd="0" presId="urn:microsoft.com/office/officeart/2008/layout/LinedList"/>
    <dgm:cxn modelId="{70800C70-9D90-478D-BA41-A7CEE2BD3155}" type="presParOf" srcId="{D6A366B0-3E3E-4470-A642-9B3AE742A595}" destId="{086AA5C2-5713-4355-92F1-203BC46E0B62}" srcOrd="1" destOrd="0" presId="urn:microsoft.com/office/officeart/2008/layout/LinedList"/>
    <dgm:cxn modelId="{050B7D49-B246-404A-9B70-109127600863}" type="presParOf" srcId="{E99DD2E4-9A19-445D-92C8-148BE3C924EA}" destId="{F64CC00F-641B-49CF-99CE-8393E3606860}" srcOrd="2" destOrd="0" presId="urn:microsoft.com/office/officeart/2008/layout/LinedList"/>
    <dgm:cxn modelId="{14BE2DFB-D623-4751-A0C0-86E9D18E4B2F}" type="presParOf" srcId="{E99DD2E4-9A19-445D-92C8-148BE3C924EA}" destId="{8089D55F-E9ED-4C2F-B264-5C8D909D3CDD}" srcOrd="3" destOrd="0" presId="urn:microsoft.com/office/officeart/2008/layout/LinedList"/>
    <dgm:cxn modelId="{5F63E518-9563-417B-A35A-EB2F59F084DA}" type="presParOf" srcId="{8089D55F-E9ED-4C2F-B264-5C8D909D3CDD}" destId="{8FE3BB96-2EBD-49DF-BACF-E0646C597D0B}" srcOrd="0" destOrd="0" presId="urn:microsoft.com/office/officeart/2008/layout/LinedList"/>
    <dgm:cxn modelId="{D12A65FD-3360-48DD-B2BD-BD81F1861221}" type="presParOf" srcId="{8089D55F-E9ED-4C2F-B264-5C8D909D3CDD}" destId="{9DE1F682-1D53-4E72-A836-C8884C07606B}" srcOrd="1" destOrd="0" presId="urn:microsoft.com/office/officeart/2008/layout/LinedList"/>
    <dgm:cxn modelId="{A9A9C41E-F6D2-40E3-92A5-3CA53656BAC9}" type="presParOf" srcId="{E99DD2E4-9A19-445D-92C8-148BE3C924EA}" destId="{5FD1C001-BD23-4E4B-A2A2-25212A8A4641}" srcOrd="4" destOrd="0" presId="urn:microsoft.com/office/officeart/2008/layout/LinedList"/>
    <dgm:cxn modelId="{3169E099-84E6-4295-9045-2715D7CE564E}" type="presParOf" srcId="{E99DD2E4-9A19-445D-92C8-148BE3C924EA}" destId="{994AA8D8-29D5-4E3F-ACB6-EE0AE9A11B03}" srcOrd="5" destOrd="0" presId="urn:microsoft.com/office/officeart/2008/layout/LinedList"/>
    <dgm:cxn modelId="{985BF9D6-3656-424F-8248-157169C4C89C}" type="presParOf" srcId="{994AA8D8-29D5-4E3F-ACB6-EE0AE9A11B03}" destId="{8A862CD8-774B-4E07-B929-04901DB9FA41}" srcOrd="0" destOrd="0" presId="urn:microsoft.com/office/officeart/2008/layout/LinedList"/>
    <dgm:cxn modelId="{5774DA24-1B84-444B-9F31-9EEF3F37B2C3}" type="presParOf" srcId="{994AA8D8-29D5-4E3F-ACB6-EE0AE9A11B03}" destId="{9C2CA369-D2B9-4F53-95B4-83665DEA27AB}" srcOrd="1" destOrd="0" presId="urn:microsoft.com/office/officeart/2008/layout/LinedList"/>
    <dgm:cxn modelId="{45E94536-4EA8-426D-886B-09EC21D4BB26}" type="presParOf" srcId="{E99DD2E4-9A19-445D-92C8-148BE3C924EA}" destId="{8C3EBDC4-8CB5-4D5D-B5D1-72CCA17D2B30}" srcOrd="6" destOrd="0" presId="urn:microsoft.com/office/officeart/2008/layout/LinedList"/>
    <dgm:cxn modelId="{80071BBD-FE29-480E-AAE9-D34715A36994}" type="presParOf" srcId="{E99DD2E4-9A19-445D-92C8-148BE3C924EA}" destId="{D9393EDC-CC38-4E90-A325-42C853489428}" srcOrd="7" destOrd="0" presId="urn:microsoft.com/office/officeart/2008/layout/LinedList"/>
    <dgm:cxn modelId="{A113D7EC-9B0D-4ECF-A9CB-9B8721285EF9}" type="presParOf" srcId="{D9393EDC-CC38-4E90-A325-42C853489428}" destId="{2B263AC6-34FA-408F-9E08-0D29369582F6}" srcOrd="0" destOrd="0" presId="urn:microsoft.com/office/officeart/2008/layout/LinedList"/>
    <dgm:cxn modelId="{3118D348-37DC-41A6-AA8F-E610891FF6B2}" type="presParOf" srcId="{D9393EDC-CC38-4E90-A325-42C853489428}" destId="{39D2F2BE-F404-43D5-92CD-CCD15051AF5A}" srcOrd="1" destOrd="0" presId="urn:microsoft.com/office/officeart/2008/layout/LinedList"/>
    <dgm:cxn modelId="{13EF44E8-3A4F-49C8-8E6C-5B1BCA1AA8CD}" type="presParOf" srcId="{E99DD2E4-9A19-445D-92C8-148BE3C924EA}" destId="{DE53E813-D6E5-4C5E-AA94-46907018CC08}" srcOrd="8" destOrd="0" presId="urn:microsoft.com/office/officeart/2008/layout/LinedList"/>
    <dgm:cxn modelId="{45911FE6-C12D-4AAE-A769-98AD6BC4A238}" type="presParOf" srcId="{E99DD2E4-9A19-445D-92C8-148BE3C924EA}" destId="{D40D5F38-146E-494A-951C-296D7ED8ED87}" srcOrd="9" destOrd="0" presId="urn:microsoft.com/office/officeart/2008/layout/LinedList"/>
    <dgm:cxn modelId="{78B78A2D-34A3-4DB7-A44D-950B728423FD}" type="presParOf" srcId="{D40D5F38-146E-494A-951C-296D7ED8ED87}" destId="{93624805-96F0-4C1A-AFE6-71C002D2C807}" srcOrd="0" destOrd="0" presId="urn:microsoft.com/office/officeart/2008/layout/LinedList"/>
    <dgm:cxn modelId="{CEB4FE65-9825-4CC7-9AF1-A47F94A36476}" type="presParOf" srcId="{D40D5F38-146E-494A-951C-296D7ED8ED87}" destId="{9891CD83-5B67-4868-AAF7-2F242713C325}" srcOrd="1" destOrd="0" presId="urn:microsoft.com/office/officeart/2008/layout/LinedList"/>
    <dgm:cxn modelId="{01B22EF8-4C3A-40F4-ACCF-AE5B3C2161CB}" type="presParOf" srcId="{E99DD2E4-9A19-445D-92C8-148BE3C924EA}" destId="{29DCAF5F-4BEB-4624-B420-5E0CEF06ADF4}" srcOrd="10" destOrd="0" presId="urn:microsoft.com/office/officeart/2008/layout/LinedList"/>
    <dgm:cxn modelId="{D455000A-9115-4C73-9BD3-BA68C7EC2459}" type="presParOf" srcId="{E99DD2E4-9A19-445D-92C8-148BE3C924EA}" destId="{C0F1E893-7320-4E4A-BDFE-EB53B31BE217}" srcOrd="11" destOrd="0" presId="urn:microsoft.com/office/officeart/2008/layout/LinedList"/>
    <dgm:cxn modelId="{E10ED73F-C757-41CC-9725-DA278E4564C7}" type="presParOf" srcId="{C0F1E893-7320-4E4A-BDFE-EB53B31BE217}" destId="{DC402225-0274-4930-B7D3-0F1ED2073422}" srcOrd="0" destOrd="0" presId="urn:microsoft.com/office/officeart/2008/layout/LinedList"/>
    <dgm:cxn modelId="{85B46ADD-CE65-4770-8606-13601696FDDA}" type="presParOf" srcId="{C0F1E893-7320-4E4A-BDFE-EB53B31BE217}" destId="{61BC3F59-77A3-4C74-9218-4293968B19C6}" srcOrd="1" destOrd="0" presId="urn:microsoft.com/office/officeart/2008/layout/LinedList"/>
    <dgm:cxn modelId="{2AC0693E-1544-4041-9AED-FF9E7E58439F}" type="presParOf" srcId="{E99DD2E4-9A19-445D-92C8-148BE3C924EA}" destId="{7DFE1201-0BBA-492E-BDB8-1D503ABF4E46}" srcOrd="12" destOrd="0" presId="urn:microsoft.com/office/officeart/2008/layout/LinedList"/>
    <dgm:cxn modelId="{579D9C6D-5C6C-4BFF-84B4-3578F72741CF}" type="presParOf" srcId="{E99DD2E4-9A19-445D-92C8-148BE3C924EA}" destId="{29217A0B-FC53-47FC-A64D-CF37838E5809}" srcOrd="13" destOrd="0" presId="urn:microsoft.com/office/officeart/2008/layout/LinedList"/>
    <dgm:cxn modelId="{EF417648-B4D8-4D3F-9202-A23DAFECF4D0}" type="presParOf" srcId="{29217A0B-FC53-47FC-A64D-CF37838E5809}" destId="{E58C3D38-EF36-46DF-861A-96B1BAB3B353}" srcOrd="0" destOrd="0" presId="urn:microsoft.com/office/officeart/2008/layout/LinedList"/>
    <dgm:cxn modelId="{DDAEE5FE-123F-4CB8-A690-9295D3186069}" type="presParOf" srcId="{29217A0B-FC53-47FC-A64D-CF37838E5809}" destId="{0CCB9D7F-D9B0-4532-BFFB-156021EB6597}" srcOrd="1" destOrd="0" presId="urn:microsoft.com/office/officeart/2008/layout/LinedList"/>
    <dgm:cxn modelId="{E2B0CD9E-5B32-4BB9-A7C4-4BC887F165C9}" type="presParOf" srcId="{E99DD2E4-9A19-445D-92C8-148BE3C924EA}" destId="{A0DA81E6-95D8-4EFA-8050-19A1E6D73063}" srcOrd="14" destOrd="0" presId="urn:microsoft.com/office/officeart/2008/layout/LinedList"/>
    <dgm:cxn modelId="{9E88D461-B74C-45F2-9917-3D7F70251796}" type="presParOf" srcId="{E99DD2E4-9A19-445D-92C8-148BE3C924EA}" destId="{14A39C9C-6550-4CB9-BBC4-816183B7480A}" srcOrd="15" destOrd="0" presId="urn:microsoft.com/office/officeart/2008/layout/LinedList"/>
    <dgm:cxn modelId="{DE79BF02-3DF4-4410-BF3F-4F46C483A611}" type="presParOf" srcId="{14A39C9C-6550-4CB9-BBC4-816183B7480A}" destId="{946D6C76-4376-4A3D-A1F9-3D15761C55FC}" srcOrd="0" destOrd="0" presId="urn:microsoft.com/office/officeart/2008/layout/LinedList"/>
    <dgm:cxn modelId="{FD1F2C2D-450F-4D80-8A78-CA45EE18CC9A}" type="presParOf" srcId="{14A39C9C-6550-4CB9-BBC4-816183B7480A}" destId="{A9334541-53B5-48A9-817E-5A7C197A6054}" srcOrd="1" destOrd="0" presId="urn:microsoft.com/office/officeart/2008/layout/LinedList"/>
    <dgm:cxn modelId="{30EA31A9-57DA-4C7B-8440-A0A23123FCD3}" type="presParOf" srcId="{E99DD2E4-9A19-445D-92C8-148BE3C924EA}" destId="{87BD9947-3C28-407D-9200-D2A27FF53045}" srcOrd="16" destOrd="0" presId="urn:microsoft.com/office/officeart/2008/layout/LinedList"/>
    <dgm:cxn modelId="{BBB3BE44-F015-40BA-AEB4-214EC25DA7A3}" type="presParOf" srcId="{E99DD2E4-9A19-445D-92C8-148BE3C924EA}" destId="{AB98EAD5-4E5B-4C72-BDC7-5B0BBB44DDA2}" srcOrd="17" destOrd="0" presId="urn:microsoft.com/office/officeart/2008/layout/LinedList"/>
    <dgm:cxn modelId="{AE02ABCB-69F4-4512-B1B0-5A2D881951AD}" type="presParOf" srcId="{AB98EAD5-4E5B-4C72-BDC7-5B0BBB44DDA2}" destId="{BF5784CC-0C6D-4307-B74E-BED9BA573BCC}" srcOrd="0" destOrd="0" presId="urn:microsoft.com/office/officeart/2008/layout/LinedList"/>
    <dgm:cxn modelId="{B68DDD43-FFC2-4116-9FA1-174F646A68F6}" type="presParOf" srcId="{AB98EAD5-4E5B-4C72-BDC7-5B0BBB44DDA2}" destId="{62AD5B5B-1C54-4B17-89EB-D36F10499950}" srcOrd="1" destOrd="0" presId="urn:microsoft.com/office/officeart/2008/layout/LinedList"/>
    <dgm:cxn modelId="{729A2151-C656-4ED9-9AD8-3D4DC01FD7F8}" type="presParOf" srcId="{E99DD2E4-9A19-445D-92C8-148BE3C924EA}" destId="{C88367CB-C5B6-4FA6-8C13-E60CD9DE223F}" srcOrd="18" destOrd="0" presId="urn:microsoft.com/office/officeart/2008/layout/LinedList"/>
    <dgm:cxn modelId="{C80DCA54-6812-4981-BADD-E672A76A8D55}" type="presParOf" srcId="{E99DD2E4-9A19-445D-92C8-148BE3C924EA}" destId="{FC5DDE54-186C-44FC-9092-F2BFC496CB0B}" srcOrd="19" destOrd="0" presId="urn:microsoft.com/office/officeart/2008/layout/LinedList"/>
    <dgm:cxn modelId="{9F0A91C2-9D6E-4920-B39E-B02416A437BD}" type="presParOf" srcId="{FC5DDE54-186C-44FC-9092-F2BFC496CB0B}" destId="{546334A8-18E0-4901-B007-F0E53972CCCF}" srcOrd="0" destOrd="0" presId="urn:microsoft.com/office/officeart/2008/layout/LinedList"/>
    <dgm:cxn modelId="{9A956D58-8058-4B07-A031-B0BBE5D576E6}" type="presParOf" srcId="{FC5DDE54-186C-44FC-9092-F2BFC496CB0B}" destId="{D511254B-AAA5-455B-BE10-DD5801F9675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62F3A7F-BBDC-4F66-9D75-2C3025D6CBD0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bg-BG"/>
        </a:p>
      </dgm:t>
    </dgm:pt>
    <dgm:pt modelId="{716EFE0A-3474-4512-A9D2-DCADB03A5D5B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First stage -planning</a:t>
          </a:r>
          <a:endParaRPr lang="bg-BG"/>
        </a:p>
      </dgm:t>
    </dgm:pt>
    <dgm:pt modelId="{EB782ECA-442F-4F7E-AEC3-8AEACDEE4528}" type="parTrans" cxnId="{1783C6F8-F516-4BE2-ABA4-0A664AC3CAD3}">
      <dgm:prSet/>
      <dgm:spPr/>
      <dgm:t>
        <a:bodyPr/>
        <a:lstStyle/>
        <a:p>
          <a:endParaRPr lang="bg-BG"/>
        </a:p>
      </dgm:t>
    </dgm:pt>
    <dgm:pt modelId="{D9D62543-FAC7-45D0-9CA9-A66B86925338}" type="sibTrans" cxnId="{1783C6F8-F516-4BE2-ABA4-0A664AC3CAD3}">
      <dgm:prSet/>
      <dgm:spPr/>
      <dgm:t>
        <a:bodyPr/>
        <a:lstStyle/>
        <a:p>
          <a:endParaRPr lang="bg-BG"/>
        </a:p>
      </dgm:t>
    </dgm:pt>
    <dgm:pt modelId="{3F78408E-2BD7-4602-8AC0-8955BEAB9B1C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Second stage - realization</a:t>
          </a:r>
          <a:endParaRPr lang="bg-BG"/>
        </a:p>
      </dgm:t>
    </dgm:pt>
    <dgm:pt modelId="{3E28815F-7FB0-4049-B999-553B7F459AB7}" type="parTrans" cxnId="{7FADC1AD-9187-4AA0-9DB2-8B0D0742CA5C}">
      <dgm:prSet/>
      <dgm:spPr/>
      <dgm:t>
        <a:bodyPr/>
        <a:lstStyle/>
        <a:p>
          <a:endParaRPr lang="bg-BG"/>
        </a:p>
      </dgm:t>
    </dgm:pt>
    <dgm:pt modelId="{42FBEB8C-0D34-4A48-B7B5-32F26EFD78B2}" type="sibTrans" cxnId="{7FADC1AD-9187-4AA0-9DB2-8B0D0742CA5C}">
      <dgm:prSet/>
      <dgm:spPr/>
      <dgm:t>
        <a:bodyPr/>
        <a:lstStyle/>
        <a:p>
          <a:endParaRPr lang="bg-BG"/>
        </a:p>
      </dgm:t>
    </dgm:pt>
    <dgm:pt modelId="{0F967906-5194-4033-85A8-E22E196C953D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Third stage - presentation</a:t>
          </a:r>
          <a:endParaRPr lang="bg-BG"/>
        </a:p>
      </dgm:t>
    </dgm:pt>
    <dgm:pt modelId="{B479D742-4314-41F6-9AB2-069B01B3A5C8}" type="parTrans" cxnId="{9DE3CD2C-5986-4602-B9D7-294304292880}">
      <dgm:prSet/>
      <dgm:spPr/>
      <dgm:t>
        <a:bodyPr/>
        <a:lstStyle/>
        <a:p>
          <a:endParaRPr lang="bg-BG"/>
        </a:p>
      </dgm:t>
    </dgm:pt>
    <dgm:pt modelId="{15F9D667-6690-4392-B564-E80987C67A5B}" type="sibTrans" cxnId="{9DE3CD2C-5986-4602-B9D7-294304292880}">
      <dgm:prSet/>
      <dgm:spPr/>
      <dgm:t>
        <a:bodyPr/>
        <a:lstStyle/>
        <a:p>
          <a:endParaRPr lang="bg-BG"/>
        </a:p>
      </dgm:t>
    </dgm:pt>
    <dgm:pt modelId="{0022234B-ED9E-495E-BE41-E95E67DD417C}" type="pres">
      <dgm:prSet presAssocID="{662F3A7F-BBDC-4F66-9D75-2C3025D6CBD0}" presName="root" presStyleCnt="0">
        <dgm:presLayoutVars>
          <dgm:dir/>
          <dgm:resizeHandles val="exact"/>
        </dgm:presLayoutVars>
      </dgm:prSet>
      <dgm:spPr/>
    </dgm:pt>
    <dgm:pt modelId="{BEE7135A-5978-45F5-8737-C7316C919568}" type="pres">
      <dgm:prSet presAssocID="{716EFE0A-3474-4512-A9D2-DCADB03A5D5B}" presName="compNode" presStyleCnt="0"/>
      <dgm:spPr/>
    </dgm:pt>
    <dgm:pt modelId="{8BDED914-7E58-4B61-B6F5-C1C7F4DDE396}" type="pres">
      <dgm:prSet presAssocID="{716EFE0A-3474-4512-A9D2-DCADB03A5D5B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7772F3AE-A51D-4EBF-906E-D158ACC6D9A9}" type="pres">
      <dgm:prSet presAssocID="{716EFE0A-3474-4512-A9D2-DCADB03A5D5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Отметка"/>
        </a:ext>
      </dgm:extLst>
    </dgm:pt>
    <dgm:pt modelId="{01BAB8E8-2696-475E-81A3-50BFECD5371F}" type="pres">
      <dgm:prSet presAssocID="{716EFE0A-3474-4512-A9D2-DCADB03A5D5B}" presName="spaceRect" presStyleCnt="0"/>
      <dgm:spPr/>
    </dgm:pt>
    <dgm:pt modelId="{4F5766E1-96A7-4FAA-8DE4-B86C0411FB28}" type="pres">
      <dgm:prSet presAssocID="{716EFE0A-3474-4512-A9D2-DCADB03A5D5B}" presName="textRect" presStyleLbl="revTx" presStyleIdx="0" presStyleCnt="3">
        <dgm:presLayoutVars>
          <dgm:chMax val="1"/>
          <dgm:chPref val="1"/>
        </dgm:presLayoutVars>
      </dgm:prSet>
      <dgm:spPr/>
    </dgm:pt>
    <dgm:pt modelId="{732324F6-519D-4CFB-B85A-9D1656051C93}" type="pres">
      <dgm:prSet presAssocID="{D9D62543-FAC7-45D0-9CA9-A66B86925338}" presName="sibTrans" presStyleCnt="0"/>
      <dgm:spPr/>
    </dgm:pt>
    <dgm:pt modelId="{2234170C-507C-4151-882F-5B6952767279}" type="pres">
      <dgm:prSet presAssocID="{3F78408E-2BD7-4602-8AC0-8955BEAB9B1C}" presName="compNode" presStyleCnt="0"/>
      <dgm:spPr/>
    </dgm:pt>
    <dgm:pt modelId="{12A3585D-89C3-480A-A42C-EA63A1CE8D71}" type="pres">
      <dgm:prSet presAssocID="{3F78408E-2BD7-4602-8AC0-8955BEAB9B1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504242B1-1DB3-4FD1-9544-A0AE398A2367}" type="pres">
      <dgm:prSet presAssocID="{3F78408E-2BD7-4602-8AC0-8955BEAB9B1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Зъбни колела"/>
        </a:ext>
      </dgm:extLst>
    </dgm:pt>
    <dgm:pt modelId="{2B64AE81-9401-450D-8DD0-6B1C0A13AF30}" type="pres">
      <dgm:prSet presAssocID="{3F78408E-2BD7-4602-8AC0-8955BEAB9B1C}" presName="spaceRect" presStyleCnt="0"/>
      <dgm:spPr/>
    </dgm:pt>
    <dgm:pt modelId="{463CFA44-7C73-4A91-B640-54CA5BDC07F7}" type="pres">
      <dgm:prSet presAssocID="{3F78408E-2BD7-4602-8AC0-8955BEAB9B1C}" presName="textRect" presStyleLbl="revTx" presStyleIdx="1" presStyleCnt="3">
        <dgm:presLayoutVars>
          <dgm:chMax val="1"/>
          <dgm:chPref val="1"/>
        </dgm:presLayoutVars>
      </dgm:prSet>
      <dgm:spPr/>
    </dgm:pt>
    <dgm:pt modelId="{CA7F2227-DE18-4299-8BF8-DF5913A6F538}" type="pres">
      <dgm:prSet presAssocID="{42FBEB8C-0D34-4A48-B7B5-32F26EFD78B2}" presName="sibTrans" presStyleCnt="0"/>
      <dgm:spPr/>
    </dgm:pt>
    <dgm:pt modelId="{64F4D34C-4EE0-4BE9-AAE5-6D14BDF11FE2}" type="pres">
      <dgm:prSet presAssocID="{0F967906-5194-4033-85A8-E22E196C953D}" presName="compNode" presStyleCnt="0"/>
      <dgm:spPr/>
    </dgm:pt>
    <dgm:pt modelId="{05E10837-FDB5-4467-B5E5-42196DF35B2F}" type="pres">
      <dgm:prSet presAssocID="{0F967906-5194-4033-85A8-E22E196C953D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821901D1-DE72-4A86-9BB4-2B9E46427CB2}" type="pres">
      <dgm:prSet presAssocID="{0F967906-5194-4033-85A8-E22E196C953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jector screen"/>
        </a:ext>
      </dgm:extLst>
    </dgm:pt>
    <dgm:pt modelId="{7732F4DF-CAA1-4506-8AC0-E9C43B939C90}" type="pres">
      <dgm:prSet presAssocID="{0F967906-5194-4033-85A8-E22E196C953D}" presName="spaceRect" presStyleCnt="0"/>
      <dgm:spPr/>
    </dgm:pt>
    <dgm:pt modelId="{63951128-6AB6-4566-A8EE-91516004A3DA}" type="pres">
      <dgm:prSet presAssocID="{0F967906-5194-4033-85A8-E22E196C953D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37E080E-47D2-46F5-A358-A7FEAED002B1}" type="presOf" srcId="{662F3A7F-BBDC-4F66-9D75-2C3025D6CBD0}" destId="{0022234B-ED9E-495E-BE41-E95E67DD417C}" srcOrd="0" destOrd="0" presId="urn:microsoft.com/office/officeart/2018/5/layout/IconLeafLabelList"/>
    <dgm:cxn modelId="{9DE3CD2C-5986-4602-B9D7-294304292880}" srcId="{662F3A7F-BBDC-4F66-9D75-2C3025D6CBD0}" destId="{0F967906-5194-4033-85A8-E22E196C953D}" srcOrd="2" destOrd="0" parTransId="{B479D742-4314-41F6-9AB2-069B01B3A5C8}" sibTransId="{15F9D667-6690-4392-B564-E80987C67A5B}"/>
    <dgm:cxn modelId="{8732BB7C-7FA2-45D3-A27E-C5B14EACD471}" type="presOf" srcId="{3F78408E-2BD7-4602-8AC0-8955BEAB9B1C}" destId="{463CFA44-7C73-4A91-B640-54CA5BDC07F7}" srcOrd="0" destOrd="0" presId="urn:microsoft.com/office/officeart/2018/5/layout/IconLeafLabelList"/>
    <dgm:cxn modelId="{7FADC1AD-9187-4AA0-9DB2-8B0D0742CA5C}" srcId="{662F3A7F-BBDC-4F66-9D75-2C3025D6CBD0}" destId="{3F78408E-2BD7-4602-8AC0-8955BEAB9B1C}" srcOrd="1" destOrd="0" parTransId="{3E28815F-7FB0-4049-B999-553B7F459AB7}" sibTransId="{42FBEB8C-0D34-4A48-B7B5-32F26EFD78B2}"/>
    <dgm:cxn modelId="{872268E2-3A88-40D6-B291-3674DE4B4992}" type="presOf" srcId="{0F967906-5194-4033-85A8-E22E196C953D}" destId="{63951128-6AB6-4566-A8EE-91516004A3DA}" srcOrd="0" destOrd="0" presId="urn:microsoft.com/office/officeart/2018/5/layout/IconLeafLabelList"/>
    <dgm:cxn modelId="{5F57B8F0-839E-4D76-ACD7-72639BADE9C3}" type="presOf" srcId="{716EFE0A-3474-4512-A9D2-DCADB03A5D5B}" destId="{4F5766E1-96A7-4FAA-8DE4-B86C0411FB28}" srcOrd="0" destOrd="0" presId="urn:microsoft.com/office/officeart/2018/5/layout/IconLeafLabelList"/>
    <dgm:cxn modelId="{1783C6F8-F516-4BE2-ABA4-0A664AC3CAD3}" srcId="{662F3A7F-BBDC-4F66-9D75-2C3025D6CBD0}" destId="{716EFE0A-3474-4512-A9D2-DCADB03A5D5B}" srcOrd="0" destOrd="0" parTransId="{EB782ECA-442F-4F7E-AEC3-8AEACDEE4528}" sibTransId="{D9D62543-FAC7-45D0-9CA9-A66B86925338}"/>
    <dgm:cxn modelId="{5B71B599-FD6A-44B5-9C3D-5A23CD4E7D1A}" type="presParOf" srcId="{0022234B-ED9E-495E-BE41-E95E67DD417C}" destId="{BEE7135A-5978-45F5-8737-C7316C919568}" srcOrd="0" destOrd="0" presId="urn:microsoft.com/office/officeart/2018/5/layout/IconLeafLabelList"/>
    <dgm:cxn modelId="{D41C0E86-1263-4BCA-9426-24C06047AC25}" type="presParOf" srcId="{BEE7135A-5978-45F5-8737-C7316C919568}" destId="{8BDED914-7E58-4B61-B6F5-C1C7F4DDE396}" srcOrd="0" destOrd="0" presId="urn:microsoft.com/office/officeart/2018/5/layout/IconLeafLabelList"/>
    <dgm:cxn modelId="{988D7A9D-6D40-4602-B957-C213F52D67D3}" type="presParOf" srcId="{BEE7135A-5978-45F5-8737-C7316C919568}" destId="{7772F3AE-A51D-4EBF-906E-D158ACC6D9A9}" srcOrd="1" destOrd="0" presId="urn:microsoft.com/office/officeart/2018/5/layout/IconLeafLabelList"/>
    <dgm:cxn modelId="{11C23231-B441-48AE-83C0-F15BA79F421B}" type="presParOf" srcId="{BEE7135A-5978-45F5-8737-C7316C919568}" destId="{01BAB8E8-2696-475E-81A3-50BFECD5371F}" srcOrd="2" destOrd="0" presId="urn:microsoft.com/office/officeart/2018/5/layout/IconLeafLabelList"/>
    <dgm:cxn modelId="{E061CCCA-B0F1-4DA4-9AB5-A6D74127D334}" type="presParOf" srcId="{BEE7135A-5978-45F5-8737-C7316C919568}" destId="{4F5766E1-96A7-4FAA-8DE4-B86C0411FB28}" srcOrd="3" destOrd="0" presId="urn:microsoft.com/office/officeart/2018/5/layout/IconLeafLabelList"/>
    <dgm:cxn modelId="{6F6AB873-C017-410D-B562-07EE89DE475D}" type="presParOf" srcId="{0022234B-ED9E-495E-BE41-E95E67DD417C}" destId="{732324F6-519D-4CFB-B85A-9D1656051C93}" srcOrd="1" destOrd="0" presId="urn:microsoft.com/office/officeart/2018/5/layout/IconLeafLabelList"/>
    <dgm:cxn modelId="{67143389-FC7C-4BC6-B852-4CDBDBED12C0}" type="presParOf" srcId="{0022234B-ED9E-495E-BE41-E95E67DD417C}" destId="{2234170C-507C-4151-882F-5B6952767279}" srcOrd="2" destOrd="0" presId="urn:microsoft.com/office/officeart/2018/5/layout/IconLeafLabelList"/>
    <dgm:cxn modelId="{D9ECDC81-BB16-4BB0-9D08-D62298578BF2}" type="presParOf" srcId="{2234170C-507C-4151-882F-5B6952767279}" destId="{12A3585D-89C3-480A-A42C-EA63A1CE8D71}" srcOrd="0" destOrd="0" presId="urn:microsoft.com/office/officeart/2018/5/layout/IconLeafLabelList"/>
    <dgm:cxn modelId="{BB65EA89-00A2-44F2-9466-E881260624AD}" type="presParOf" srcId="{2234170C-507C-4151-882F-5B6952767279}" destId="{504242B1-1DB3-4FD1-9544-A0AE398A2367}" srcOrd="1" destOrd="0" presId="urn:microsoft.com/office/officeart/2018/5/layout/IconLeafLabelList"/>
    <dgm:cxn modelId="{4A906CA8-1BBD-4161-9F2D-2A9EF438CA77}" type="presParOf" srcId="{2234170C-507C-4151-882F-5B6952767279}" destId="{2B64AE81-9401-450D-8DD0-6B1C0A13AF30}" srcOrd="2" destOrd="0" presId="urn:microsoft.com/office/officeart/2018/5/layout/IconLeafLabelList"/>
    <dgm:cxn modelId="{04F2DEFD-776E-44D5-86DB-8C37662AEE9C}" type="presParOf" srcId="{2234170C-507C-4151-882F-5B6952767279}" destId="{463CFA44-7C73-4A91-B640-54CA5BDC07F7}" srcOrd="3" destOrd="0" presId="urn:microsoft.com/office/officeart/2018/5/layout/IconLeafLabelList"/>
    <dgm:cxn modelId="{73C2958F-A5C2-484D-B0E2-506AA4DA5144}" type="presParOf" srcId="{0022234B-ED9E-495E-BE41-E95E67DD417C}" destId="{CA7F2227-DE18-4299-8BF8-DF5913A6F538}" srcOrd="3" destOrd="0" presId="urn:microsoft.com/office/officeart/2018/5/layout/IconLeafLabelList"/>
    <dgm:cxn modelId="{4FE42530-6BEB-499A-84F0-3FFAF8E7F11C}" type="presParOf" srcId="{0022234B-ED9E-495E-BE41-E95E67DD417C}" destId="{64F4D34C-4EE0-4BE9-AAE5-6D14BDF11FE2}" srcOrd="4" destOrd="0" presId="urn:microsoft.com/office/officeart/2018/5/layout/IconLeafLabelList"/>
    <dgm:cxn modelId="{98B64AB5-02E2-49F1-ACCB-345302D54E1B}" type="presParOf" srcId="{64F4D34C-4EE0-4BE9-AAE5-6D14BDF11FE2}" destId="{05E10837-FDB5-4467-B5E5-42196DF35B2F}" srcOrd="0" destOrd="0" presId="urn:microsoft.com/office/officeart/2018/5/layout/IconLeafLabelList"/>
    <dgm:cxn modelId="{FD639F12-B59D-4956-9F12-BFE42F390E7E}" type="presParOf" srcId="{64F4D34C-4EE0-4BE9-AAE5-6D14BDF11FE2}" destId="{821901D1-DE72-4A86-9BB4-2B9E46427CB2}" srcOrd="1" destOrd="0" presId="urn:microsoft.com/office/officeart/2018/5/layout/IconLeafLabelList"/>
    <dgm:cxn modelId="{5E213F5B-43CE-4585-8BCA-A44A0C163D1B}" type="presParOf" srcId="{64F4D34C-4EE0-4BE9-AAE5-6D14BDF11FE2}" destId="{7732F4DF-CAA1-4506-8AC0-E9C43B939C90}" srcOrd="2" destOrd="0" presId="urn:microsoft.com/office/officeart/2018/5/layout/IconLeafLabelList"/>
    <dgm:cxn modelId="{9CDCEF61-E769-43C6-A65A-9F1E6B264712}" type="presParOf" srcId="{64F4D34C-4EE0-4BE9-AAE5-6D14BDF11FE2}" destId="{63951128-6AB6-4566-A8EE-91516004A3DA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3BF9CE-2835-41C6-ADC5-303E28240F0C}">
      <dsp:nvSpPr>
        <dsp:cNvPr id="0" name=""/>
        <dsp:cNvSpPr/>
      </dsp:nvSpPr>
      <dsp:spPr>
        <a:xfrm>
          <a:off x="0" y="559"/>
          <a:ext cx="982135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820249-F6AE-47B9-9A12-2361EF645ED0}">
      <dsp:nvSpPr>
        <dsp:cNvPr id="0" name=""/>
        <dsp:cNvSpPr/>
      </dsp:nvSpPr>
      <dsp:spPr>
        <a:xfrm>
          <a:off x="0" y="559"/>
          <a:ext cx="9821359" cy="458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b="1" i="1" kern="1200">
              <a:latin typeface="DengXian" panose="02010600030101010101" pitchFamily="2" charset="-122"/>
              <a:ea typeface="DengXian" panose="02010600030101010101" pitchFamily="2" charset="-122"/>
            </a:rPr>
            <a:t>Miriam </a:t>
          </a:r>
          <a:r>
            <a:rPr lang="de-DE" sz="1900" b="1" i="1" kern="1200" err="1">
              <a:latin typeface="DengXian" panose="02010600030101010101" pitchFamily="2" charset="-122"/>
              <a:ea typeface="DengXian" panose="02010600030101010101" pitchFamily="2" charset="-122"/>
            </a:rPr>
            <a:t>Kostadinova</a:t>
          </a:r>
          <a:r>
            <a:rPr lang="de-DE" sz="1900" b="1" i="1" kern="1200">
              <a:latin typeface="DengXian" panose="02010600030101010101" pitchFamily="2" charset="-122"/>
              <a:ea typeface="DengXian" panose="02010600030101010101" pitchFamily="2" charset="-122"/>
            </a:rPr>
            <a:t> </a:t>
          </a:r>
          <a:r>
            <a:rPr lang="de-DE" sz="1900" b="1" i="1" kern="1200" err="1">
              <a:latin typeface="DengXian" panose="02010600030101010101" pitchFamily="2" charset="-122"/>
              <a:ea typeface="DengXian" panose="02010600030101010101" pitchFamily="2" charset="-122"/>
            </a:rPr>
            <a:t>Georgieva</a:t>
          </a:r>
          <a:r>
            <a:rPr lang="de-DE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 sz="1900" kern="1200">
            <a:latin typeface="DengXian" panose="02010600030101010101" pitchFamily="2" charset="-122"/>
            <a:ea typeface="DengXian" panose="02010600030101010101" pitchFamily="2" charset="-122"/>
          </a:endParaRPr>
        </a:p>
      </dsp:txBody>
      <dsp:txXfrm>
        <a:off x="0" y="559"/>
        <a:ext cx="9821359" cy="458382"/>
      </dsp:txXfrm>
    </dsp:sp>
    <dsp:sp modelId="{F64CC00F-641B-49CF-99CE-8393E3606860}">
      <dsp:nvSpPr>
        <dsp:cNvPr id="0" name=""/>
        <dsp:cNvSpPr/>
      </dsp:nvSpPr>
      <dsp:spPr>
        <a:xfrm>
          <a:off x="0" y="458942"/>
          <a:ext cx="9821359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E3BB96-2EBD-49DF-BACF-E0646C597D0B}">
      <dsp:nvSpPr>
        <dsp:cNvPr id="0" name=""/>
        <dsp:cNvSpPr/>
      </dsp:nvSpPr>
      <dsp:spPr>
        <a:xfrm>
          <a:off x="0" y="458942"/>
          <a:ext cx="9821359" cy="458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- </a:t>
          </a:r>
          <a:r>
            <a:rPr lang="de-DE" sz="1900" b="0" i="0" kern="1200" err="1">
              <a:latin typeface="DengXian" panose="02010600030101010101" pitchFamily="2" charset="-122"/>
              <a:ea typeface="DengXian" panose="02010600030101010101" pitchFamily="2" charset="-122"/>
            </a:rPr>
            <a:t>Scrum</a:t>
          </a:r>
          <a:r>
            <a:rPr lang="de-DE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 Trainer</a:t>
          </a:r>
          <a:r>
            <a:rPr lang="en-US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 sz="1900" kern="1200">
            <a:latin typeface="DengXian" panose="02010600030101010101" pitchFamily="2" charset="-122"/>
            <a:ea typeface="DengXian" panose="02010600030101010101" pitchFamily="2" charset="-122"/>
          </a:endParaRPr>
        </a:p>
      </dsp:txBody>
      <dsp:txXfrm>
        <a:off x="0" y="458942"/>
        <a:ext cx="9821359" cy="458382"/>
      </dsp:txXfrm>
    </dsp:sp>
    <dsp:sp modelId="{5FD1C001-BD23-4E4B-A2A2-25212A8A4641}">
      <dsp:nvSpPr>
        <dsp:cNvPr id="0" name=""/>
        <dsp:cNvSpPr/>
      </dsp:nvSpPr>
      <dsp:spPr>
        <a:xfrm>
          <a:off x="0" y="917325"/>
          <a:ext cx="9821359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862CD8-774B-4E07-B929-04901DB9FA41}">
      <dsp:nvSpPr>
        <dsp:cNvPr id="0" name=""/>
        <dsp:cNvSpPr/>
      </dsp:nvSpPr>
      <dsp:spPr>
        <a:xfrm>
          <a:off x="0" y="917325"/>
          <a:ext cx="9821359" cy="458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b="1" i="1" kern="1200">
              <a:latin typeface="DengXian" panose="02010600030101010101" pitchFamily="2" charset="-122"/>
              <a:ea typeface="DengXian" panose="02010600030101010101" pitchFamily="2" charset="-122"/>
            </a:rPr>
            <a:t>Ivan </a:t>
          </a:r>
          <a:r>
            <a:rPr lang="de-DE" sz="1900" b="1" i="1" kern="1200" err="1">
              <a:latin typeface="DengXian" panose="02010600030101010101" pitchFamily="2" charset="-122"/>
              <a:ea typeface="DengXian" panose="02010600030101010101" pitchFamily="2" charset="-122"/>
            </a:rPr>
            <a:t>Dyankov</a:t>
          </a:r>
          <a:r>
            <a:rPr lang="de-DE" sz="1900" b="1" i="1" kern="1200">
              <a:latin typeface="DengXian" panose="02010600030101010101" pitchFamily="2" charset="-122"/>
              <a:ea typeface="DengXian" panose="02010600030101010101" pitchFamily="2" charset="-122"/>
            </a:rPr>
            <a:t> </a:t>
          </a:r>
          <a:r>
            <a:rPr lang="de-DE" sz="1900" b="1" i="1" kern="1200" err="1">
              <a:latin typeface="DengXian" panose="02010600030101010101" pitchFamily="2" charset="-122"/>
              <a:ea typeface="DengXian" panose="02010600030101010101" pitchFamily="2" charset="-122"/>
            </a:rPr>
            <a:t>Staev</a:t>
          </a:r>
          <a:r>
            <a:rPr lang="de-DE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 sz="1900" kern="1200">
            <a:latin typeface="DengXian" panose="02010600030101010101" pitchFamily="2" charset="-122"/>
            <a:ea typeface="DengXian" panose="02010600030101010101" pitchFamily="2" charset="-122"/>
          </a:endParaRPr>
        </a:p>
      </dsp:txBody>
      <dsp:txXfrm>
        <a:off x="0" y="917325"/>
        <a:ext cx="9821359" cy="458382"/>
      </dsp:txXfrm>
    </dsp:sp>
    <dsp:sp modelId="{8C3EBDC4-8CB5-4D5D-B5D1-72CCA17D2B30}">
      <dsp:nvSpPr>
        <dsp:cNvPr id="0" name=""/>
        <dsp:cNvSpPr/>
      </dsp:nvSpPr>
      <dsp:spPr>
        <a:xfrm>
          <a:off x="0" y="1375707"/>
          <a:ext cx="9821359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263AC6-34FA-408F-9E08-0D29369582F6}">
      <dsp:nvSpPr>
        <dsp:cNvPr id="0" name=""/>
        <dsp:cNvSpPr/>
      </dsp:nvSpPr>
      <dsp:spPr>
        <a:xfrm>
          <a:off x="0" y="1375707"/>
          <a:ext cx="9821359" cy="458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- Developer </a:t>
          </a:r>
          <a:r>
            <a:rPr lang="en-GB" sz="1900" b="0" i="0" kern="1200" err="1">
              <a:latin typeface="DengXian" panose="02010600030101010101" pitchFamily="2" charset="-122"/>
              <a:ea typeface="DengXian" panose="02010600030101010101" pitchFamily="2" charset="-122"/>
            </a:rPr>
            <a:t>BackEnd</a:t>
          </a:r>
          <a:endParaRPr lang="en-US" sz="1900" kern="1200">
            <a:latin typeface="DengXian" panose="02010600030101010101" pitchFamily="2" charset="-122"/>
            <a:ea typeface="DengXian" panose="02010600030101010101" pitchFamily="2" charset="-122"/>
          </a:endParaRPr>
        </a:p>
      </dsp:txBody>
      <dsp:txXfrm>
        <a:off x="0" y="1375707"/>
        <a:ext cx="9821359" cy="458382"/>
      </dsp:txXfrm>
    </dsp:sp>
    <dsp:sp modelId="{DE53E813-D6E5-4C5E-AA94-46907018CC08}">
      <dsp:nvSpPr>
        <dsp:cNvPr id="0" name=""/>
        <dsp:cNvSpPr/>
      </dsp:nvSpPr>
      <dsp:spPr>
        <a:xfrm>
          <a:off x="0" y="1834090"/>
          <a:ext cx="9821359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624805-96F0-4C1A-AFE6-71C002D2C807}">
      <dsp:nvSpPr>
        <dsp:cNvPr id="0" name=""/>
        <dsp:cNvSpPr/>
      </dsp:nvSpPr>
      <dsp:spPr>
        <a:xfrm>
          <a:off x="0" y="1834090"/>
          <a:ext cx="9821359" cy="458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b="1" i="1" kern="1200">
              <a:latin typeface="DengXian" panose="02010600030101010101" pitchFamily="2" charset="-122"/>
              <a:ea typeface="DengXian" panose="02010600030101010101" pitchFamily="2" charset="-122"/>
            </a:rPr>
            <a:t>Marieta </a:t>
          </a:r>
          <a:r>
            <a:rPr lang="de-DE" sz="1900" b="1" i="1" kern="1200" err="1">
              <a:latin typeface="DengXian" panose="02010600030101010101" pitchFamily="2" charset="-122"/>
              <a:ea typeface="DengXian" panose="02010600030101010101" pitchFamily="2" charset="-122"/>
            </a:rPr>
            <a:t>Petkova</a:t>
          </a:r>
          <a:r>
            <a:rPr lang="de-DE" sz="1900" b="1" i="1" kern="1200">
              <a:latin typeface="DengXian" panose="02010600030101010101" pitchFamily="2" charset="-122"/>
              <a:ea typeface="DengXian" panose="02010600030101010101" pitchFamily="2" charset="-122"/>
            </a:rPr>
            <a:t> </a:t>
          </a:r>
          <a:r>
            <a:rPr lang="de-DE" sz="1900" b="1" i="1" kern="1200" err="1">
              <a:latin typeface="DengXian" panose="02010600030101010101" pitchFamily="2" charset="-122"/>
              <a:ea typeface="DengXian" panose="02010600030101010101" pitchFamily="2" charset="-122"/>
            </a:rPr>
            <a:t>Stoycheva</a:t>
          </a:r>
          <a:r>
            <a:rPr lang="de-DE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 sz="1900" kern="1200">
            <a:latin typeface="DengXian" panose="02010600030101010101" pitchFamily="2" charset="-122"/>
            <a:ea typeface="DengXian" panose="02010600030101010101" pitchFamily="2" charset="-122"/>
          </a:endParaRPr>
        </a:p>
      </dsp:txBody>
      <dsp:txXfrm>
        <a:off x="0" y="1834090"/>
        <a:ext cx="9821359" cy="458382"/>
      </dsp:txXfrm>
    </dsp:sp>
    <dsp:sp modelId="{29DCAF5F-4BEB-4624-B420-5E0CEF06ADF4}">
      <dsp:nvSpPr>
        <dsp:cNvPr id="0" name=""/>
        <dsp:cNvSpPr/>
      </dsp:nvSpPr>
      <dsp:spPr>
        <a:xfrm>
          <a:off x="0" y="2292473"/>
          <a:ext cx="982135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402225-0274-4930-B7D3-0F1ED2073422}">
      <dsp:nvSpPr>
        <dsp:cNvPr id="0" name=""/>
        <dsp:cNvSpPr/>
      </dsp:nvSpPr>
      <dsp:spPr>
        <a:xfrm>
          <a:off x="0" y="2292473"/>
          <a:ext cx="9821359" cy="458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- Code Checker</a:t>
          </a:r>
          <a:r>
            <a:rPr lang="en-US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 sz="1900" kern="1200">
            <a:latin typeface="DengXian" panose="02010600030101010101" pitchFamily="2" charset="-122"/>
            <a:ea typeface="DengXian" panose="02010600030101010101" pitchFamily="2" charset="-122"/>
          </a:endParaRPr>
        </a:p>
      </dsp:txBody>
      <dsp:txXfrm>
        <a:off x="0" y="2292473"/>
        <a:ext cx="9821359" cy="458382"/>
      </dsp:txXfrm>
    </dsp:sp>
    <dsp:sp modelId="{7DFE1201-0BBA-492E-BDB8-1D503ABF4E46}">
      <dsp:nvSpPr>
        <dsp:cNvPr id="0" name=""/>
        <dsp:cNvSpPr/>
      </dsp:nvSpPr>
      <dsp:spPr>
        <a:xfrm>
          <a:off x="0" y="2750855"/>
          <a:ext cx="9821359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8C3D38-EF36-46DF-861A-96B1BAB3B353}">
      <dsp:nvSpPr>
        <dsp:cNvPr id="0" name=""/>
        <dsp:cNvSpPr/>
      </dsp:nvSpPr>
      <dsp:spPr>
        <a:xfrm>
          <a:off x="0" y="2750855"/>
          <a:ext cx="9821359" cy="458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b="1" i="1" kern="1200">
              <a:latin typeface="DengXian" panose="02010600030101010101" pitchFamily="2" charset="-122"/>
              <a:ea typeface="DengXian" panose="02010600030101010101" pitchFamily="2" charset="-122"/>
            </a:rPr>
            <a:t>Martin </a:t>
          </a:r>
          <a:r>
            <a:rPr lang="de-DE" sz="1900" b="1" i="1" kern="1200" err="1">
              <a:latin typeface="DengXian" panose="02010600030101010101" pitchFamily="2" charset="-122"/>
              <a:ea typeface="DengXian" panose="02010600030101010101" pitchFamily="2" charset="-122"/>
            </a:rPr>
            <a:t>Valentinov</a:t>
          </a:r>
          <a:r>
            <a:rPr lang="de-DE" sz="1900" b="1" i="1" kern="1200">
              <a:latin typeface="DengXian" panose="02010600030101010101" pitchFamily="2" charset="-122"/>
              <a:ea typeface="DengXian" panose="02010600030101010101" pitchFamily="2" charset="-122"/>
            </a:rPr>
            <a:t> </a:t>
          </a:r>
          <a:r>
            <a:rPr lang="de-DE" sz="1900" b="1" i="1" kern="1200" err="1">
              <a:latin typeface="DengXian" panose="02010600030101010101" pitchFamily="2" charset="-122"/>
              <a:ea typeface="DengXian" panose="02010600030101010101" pitchFamily="2" charset="-122"/>
            </a:rPr>
            <a:t>Martinov</a:t>
          </a:r>
          <a:r>
            <a:rPr lang="de-DE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 sz="1900" kern="1200">
            <a:latin typeface="DengXian" panose="02010600030101010101" pitchFamily="2" charset="-122"/>
            <a:ea typeface="DengXian" panose="02010600030101010101" pitchFamily="2" charset="-122"/>
          </a:endParaRPr>
        </a:p>
      </dsp:txBody>
      <dsp:txXfrm>
        <a:off x="0" y="2750855"/>
        <a:ext cx="9821359" cy="458382"/>
      </dsp:txXfrm>
    </dsp:sp>
    <dsp:sp modelId="{A0DA81E6-95D8-4EFA-8050-19A1E6D73063}">
      <dsp:nvSpPr>
        <dsp:cNvPr id="0" name=""/>
        <dsp:cNvSpPr/>
      </dsp:nvSpPr>
      <dsp:spPr>
        <a:xfrm>
          <a:off x="0" y="3209238"/>
          <a:ext cx="9821359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6D6C76-4376-4A3D-A1F9-3D15761C55FC}">
      <dsp:nvSpPr>
        <dsp:cNvPr id="0" name=""/>
        <dsp:cNvSpPr/>
      </dsp:nvSpPr>
      <dsp:spPr>
        <a:xfrm>
          <a:off x="0" y="3209238"/>
          <a:ext cx="9821359" cy="458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- Quality engineer</a:t>
          </a:r>
          <a:endParaRPr lang="en-US" sz="1900" kern="1200">
            <a:latin typeface="DengXian" panose="02010600030101010101" pitchFamily="2" charset="-122"/>
            <a:ea typeface="DengXian" panose="02010600030101010101" pitchFamily="2" charset="-122"/>
          </a:endParaRPr>
        </a:p>
      </dsp:txBody>
      <dsp:txXfrm>
        <a:off x="0" y="3209238"/>
        <a:ext cx="9821359" cy="458382"/>
      </dsp:txXfrm>
    </dsp:sp>
    <dsp:sp modelId="{87BD9947-3C28-407D-9200-D2A27FF53045}">
      <dsp:nvSpPr>
        <dsp:cNvPr id="0" name=""/>
        <dsp:cNvSpPr/>
      </dsp:nvSpPr>
      <dsp:spPr>
        <a:xfrm>
          <a:off x="0" y="3667620"/>
          <a:ext cx="9821359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5784CC-0C6D-4307-B74E-BED9BA573BCC}">
      <dsp:nvSpPr>
        <dsp:cNvPr id="0" name=""/>
        <dsp:cNvSpPr/>
      </dsp:nvSpPr>
      <dsp:spPr>
        <a:xfrm>
          <a:off x="0" y="3667620"/>
          <a:ext cx="9821359" cy="458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b="1" i="1" kern="1200">
              <a:latin typeface="DengXian" panose="02010600030101010101" pitchFamily="2" charset="-122"/>
              <a:ea typeface="DengXian" panose="02010600030101010101" pitchFamily="2" charset="-122"/>
            </a:rPr>
            <a:t>Teodora </a:t>
          </a:r>
          <a:r>
            <a:rPr lang="de-DE" sz="1900" b="1" i="1" kern="1200" err="1">
              <a:latin typeface="DengXian" panose="02010600030101010101" pitchFamily="2" charset="-122"/>
              <a:ea typeface="DengXian" panose="02010600030101010101" pitchFamily="2" charset="-122"/>
            </a:rPr>
            <a:t>Nikolaeva</a:t>
          </a:r>
          <a:r>
            <a:rPr lang="de-DE" sz="1900" b="1" i="1" kern="1200">
              <a:latin typeface="DengXian" panose="02010600030101010101" pitchFamily="2" charset="-122"/>
              <a:ea typeface="DengXian" panose="02010600030101010101" pitchFamily="2" charset="-122"/>
            </a:rPr>
            <a:t> </a:t>
          </a:r>
          <a:r>
            <a:rPr lang="de-DE" sz="1900" b="1" i="1" kern="1200" err="1">
              <a:latin typeface="DengXian" panose="02010600030101010101" pitchFamily="2" charset="-122"/>
              <a:ea typeface="DengXian" panose="02010600030101010101" pitchFamily="2" charset="-122"/>
            </a:rPr>
            <a:t>Kompanska</a:t>
          </a:r>
          <a:r>
            <a:rPr lang="de-DE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 sz="1900" kern="1200">
            <a:latin typeface="DengXian" panose="02010600030101010101" pitchFamily="2" charset="-122"/>
            <a:ea typeface="DengXian" panose="02010600030101010101" pitchFamily="2" charset="-122"/>
          </a:endParaRPr>
        </a:p>
      </dsp:txBody>
      <dsp:txXfrm>
        <a:off x="0" y="3667620"/>
        <a:ext cx="9821359" cy="458382"/>
      </dsp:txXfrm>
    </dsp:sp>
    <dsp:sp modelId="{C88367CB-C5B6-4FA6-8C13-E60CD9DE223F}">
      <dsp:nvSpPr>
        <dsp:cNvPr id="0" name=""/>
        <dsp:cNvSpPr/>
      </dsp:nvSpPr>
      <dsp:spPr>
        <a:xfrm>
          <a:off x="0" y="4126003"/>
          <a:ext cx="9821359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6334A8-18E0-4901-B007-F0E53972CCCF}">
      <dsp:nvSpPr>
        <dsp:cNvPr id="0" name=""/>
        <dsp:cNvSpPr/>
      </dsp:nvSpPr>
      <dsp:spPr>
        <a:xfrm>
          <a:off x="0" y="4126003"/>
          <a:ext cx="9821359" cy="458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- Developer </a:t>
          </a:r>
          <a:r>
            <a:rPr lang="en-GB" sz="1900" b="0" i="0" kern="1200" err="1">
              <a:latin typeface="DengXian" panose="02010600030101010101" pitchFamily="2" charset="-122"/>
              <a:ea typeface="DengXian" panose="02010600030101010101" pitchFamily="2" charset="-122"/>
            </a:rPr>
            <a:t>FrontEnd</a:t>
          </a:r>
          <a:r>
            <a:rPr lang="en-US" sz="1900" b="0" i="0" kern="1200">
              <a:latin typeface="DengXian" panose="02010600030101010101" pitchFamily="2" charset="-122"/>
              <a:ea typeface="DengXian" panose="02010600030101010101" pitchFamily="2" charset="-122"/>
            </a:rPr>
            <a:t>​</a:t>
          </a:r>
          <a:endParaRPr lang="en-US" sz="1900" kern="1200">
            <a:latin typeface="DengXian" panose="02010600030101010101" pitchFamily="2" charset="-122"/>
            <a:ea typeface="DengXian" panose="02010600030101010101" pitchFamily="2" charset="-122"/>
          </a:endParaRPr>
        </a:p>
      </dsp:txBody>
      <dsp:txXfrm>
        <a:off x="0" y="4126003"/>
        <a:ext cx="9821359" cy="4583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DED914-7E58-4B61-B6F5-C1C7F4DDE396}">
      <dsp:nvSpPr>
        <dsp:cNvPr id="0" name=""/>
        <dsp:cNvSpPr/>
      </dsp:nvSpPr>
      <dsp:spPr>
        <a:xfrm>
          <a:off x="625409" y="40818"/>
          <a:ext cx="1749937" cy="17499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72F3AE-A51D-4EBF-906E-D158ACC6D9A9}">
      <dsp:nvSpPr>
        <dsp:cNvPr id="0" name=""/>
        <dsp:cNvSpPr/>
      </dsp:nvSpPr>
      <dsp:spPr>
        <a:xfrm>
          <a:off x="998346" y="413756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5766E1-96A7-4FAA-8DE4-B86C0411FB28}">
      <dsp:nvSpPr>
        <dsp:cNvPr id="0" name=""/>
        <dsp:cNvSpPr/>
      </dsp:nvSpPr>
      <dsp:spPr>
        <a:xfrm>
          <a:off x="66003" y="2335819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First stage -planning</a:t>
          </a:r>
          <a:endParaRPr lang="bg-BG" sz="2300" kern="1200"/>
        </a:p>
      </dsp:txBody>
      <dsp:txXfrm>
        <a:off x="66003" y="2335819"/>
        <a:ext cx="2868750" cy="720000"/>
      </dsp:txXfrm>
    </dsp:sp>
    <dsp:sp modelId="{12A3585D-89C3-480A-A42C-EA63A1CE8D71}">
      <dsp:nvSpPr>
        <dsp:cNvPr id="0" name=""/>
        <dsp:cNvSpPr/>
      </dsp:nvSpPr>
      <dsp:spPr>
        <a:xfrm>
          <a:off x="3996190" y="40818"/>
          <a:ext cx="1749937" cy="17499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4242B1-1DB3-4FD1-9544-A0AE398A2367}">
      <dsp:nvSpPr>
        <dsp:cNvPr id="0" name=""/>
        <dsp:cNvSpPr/>
      </dsp:nvSpPr>
      <dsp:spPr>
        <a:xfrm>
          <a:off x="4369128" y="413756"/>
          <a:ext cx="1004062" cy="1004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3CFA44-7C73-4A91-B640-54CA5BDC07F7}">
      <dsp:nvSpPr>
        <dsp:cNvPr id="0" name=""/>
        <dsp:cNvSpPr/>
      </dsp:nvSpPr>
      <dsp:spPr>
        <a:xfrm>
          <a:off x="3436784" y="2335819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Second stage - realization</a:t>
          </a:r>
          <a:endParaRPr lang="bg-BG" sz="2300" kern="1200"/>
        </a:p>
      </dsp:txBody>
      <dsp:txXfrm>
        <a:off x="3436784" y="2335819"/>
        <a:ext cx="2868750" cy="720000"/>
      </dsp:txXfrm>
    </dsp:sp>
    <dsp:sp modelId="{05E10837-FDB5-4467-B5E5-42196DF35B2F}">
      <dsp:nvSpPr>
        <dsp:cNvPr id="0" name=""/>
        <dsp:cNvSpPr/>
      </dsp:nvSpPr>
      <dsp:spPr>
        <a:xfrm>
          <a:off x="7366972" y="40818"/>
          <a:ext cx="1749937" cy="17499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1901D1-DE72-4A86-9BB4-2B9E46427CB2}">
      <dsp:nvSpPr>
        <dsp:cNvPr id="0" name=""/>
        <dsp:cNvSpPr/>
      </dsp:nvSpPr>
      <dsp:spPr>
        <a:xfrm>
          <a:off x="7739909" y="413756"/>
          <a:ext cx="1004062" cy="10040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951128-6AB6-4566-A8EE-91516004A3DA}">
      <dsp:nvSpPr>
        <dsp:cNvPr id="0" name=""/>
        <dsp:cNvSpPr/>
      </dsp:nvSpPr>
      <dsp:spPr>
        <a:xfrm>
          <a:off x="6807565" y="2335819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Third stage - presentation</a:t>
          </a:r>
          <a:endParaRPr lang="bg-BG" sz="2300" kern="1200"/>
        </a:p>
      </dsp:txBody>
      <dsp:txXfrm>
        <a:off x="6807565" y="2335819"/>
        <a:ext cx="2868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2.m4a>
</file>

<file path=ppt/media/media3.m4a>
</file>

<file path=ppt/media/media4.m4a>
</file>

<file path=ppt/media/media5.m4a>
</file>

<file path=ppt/media/media6.m4a>
</file>

<file path=ppt/media/media7.mp4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D9E60E-2EB3-42CA-8E7B-CE9047B92A27}" type="datetimeFigureOut">
              <a:rPr lang="bg-BG" smtClean="0"/>
              <a:t>1.3.2021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CF5067-606C-4173-9E40-72FA6786D5B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98291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485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611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768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607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564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 на цита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12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или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411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419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034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30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504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914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0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9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20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861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634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2AC24A9-CCB6-4F8D-B8DB-C2F3692CFA5A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9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0" r:id="rId1"/>
    <p:sldLayoutId id="2147484041" r:id="rId2"/>
    <p:sldLayoutId id="2147484042" r:id="rId3"/>
    <p:sldLayoutId id="2147484043" r:id="rId4"/>
    <p:sldLayoutId id="2147484044" r:id="rId5"/>
    <p:sldLayoutId id="2147484045" r:id="rId6"/>
    <p:sldLayoutId id="2147484046" r:id="rId7"/>
    <p:sldLayoutId id="2147484047" r:id="rId8"/>
    <p:sldLayoutId id="2147484048" r:id="rId9"/>
    <p:sldLayoutId id="2147484049" r:id="rId10"/>
    <p:sldLayoutId id="2147484050" r:id="rId11"/>
    <p:sldLayoutId id="2147484051" r:id="rId12"/>
    <p:sldLayoutId id="2147484052" r:id="rId13"/>
    <p:sldLayoutId id="2147484053" r:id="rId14"/>
    <p:sldLayoutId id="2147484054" r:id="rId15"/>
    <p:sldLayoutId id="2147484055" r:id="rId16"/>
    <p:sldLayoutId id="214748405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microsoft.com/office/2007/relationships/media" Target="../media/media3.m4a"/><Relationship Id="rId1" Type="http://schemas.openxmlformats.org/officeDocument/2006/relationships/audio" Target="NULL" TargetMode="Externa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7.jpe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Стрелка петоъгълник 4">
            <a:extLst>
              <a:ext uri="{FF2B5EF4-FFF2-40B4-BE49-F238E27FC236}">
                <a16:creationId xmlns:a16="http://schemas.microsoft.com/office/drawing/2014/main" id="{7BD430C6-480A-4FFF-88CA-41684AE44354}"/>
              </a:ext>
            </a:extLst>
          </p:cNvPr>
          <p:cNvSpPr/>
          <p:nvPr/>
        </p:nvSpPr>
        <p:spPr>
          <a:xfrm>
            <a:off x="2809188" y="2375554"/>
            <a:ext cx="7181804" cy="1970203"/>
          </a:xfrm>
          <a:prstGeom prst="homePlat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CFD393-BEFC-4C8F-B78A-CD68564C8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2900" y="2617268"/>
            <a:ext cx="4614980" cy="1246390"/>
          </a:xfrm>
        </p:spPr>
        <p:txBody>
          <a:bodyPr>
            <a:normAutofit/>
          </a:bodyPr>
          <a:lstStyle/>
          <a:p>
            <a:pPr algn="l"/>
            <a:r>
              <a:rPr lang="en-US" sz="7200" b="1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DengXian" panose="02010600030101010101" pitchFamily="2" charset="-122"/>
                <a:ea typeface="DengXian" panose="02010600030101010101" pitchFamily="2" charset="-122"/>
              </a:rPr>
              <a:t>V e n o m</a:t>
            </a:r>
            <a:endParaRPr lang="bg-BG" sz="7200" b="1"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140662-14F6-417A-AC77-2271BCAAC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37339" y="4686505"/>
            <a:ext cx="3153273" cy="860400"/>
          </a:xfrm>
        </p:spPr>
        <p:txBody>
          <a:bodyPr>
            <a:normAutofit/>
          </a:bodyPr>
          <a:lstStyle/>
          <a:p>
            <a:pPr algn="l"/>
            <a:r>
              <a:rPr lang="en-US" sz="2800">
                <a:latin typeface="DengXian" panose="02010600030101010101" pitchFamily="2" charset="-122"/>
                <a:ea typeface="DengXian" panose="02010600030101010101" pitchFamily="2" charset="-122"/>
              </a:rPr>
              <a:t>String Project by</a:t>
            </a:r>
            <a:endParaRPr lang="bg-BG" sz="280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C13C99D-734E-47EA-BBA6-28C235C7B79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0961.963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5138" y="3434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896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270"/>
    </mc:Choice>
    <mc:Fallback>
      <p:transition spd="slow" advClick="0" advTm="7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F05B-D9DC-45FE-A2A3-66DD6447E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1312"/>
            <a:ext cx="10506456" cy="1010264"/>
          </a:xfrm>
        </p:spPr>
        <p:txBody>
          <a:bodyPr anchor="ctr">
            <a:normAutofit/>
          </a:bodyPr>
          <a:lstStyle/>
          <a:p>
            <a:r>
              <a:rPr lang="en-US" sz="5600">
                <a:latin typeface="DengXian"/>
                <a:ea typeface="DengXian"/>
              </a:rPr>
              <a:t>Our team</a:t>
            </a:r>
            <a:endParaRPr lang="bg-BG" sz="5600">
              <a:latin typeface="DengXian"/>
              <a:ea typeface="DengXian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816C86F-6106-447F-8B11-EFA057CD4D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188581"/>
              </p:ext>
            </p:extLst>
          </p:nvPr>
        </p:nvGraphicFramePr>
        <p:xfrm>
          <a:off x="1701381" y="1479567"/>
          <a:ext cx="9821359" cy="4584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E0F8657-1000-4DF6-ABEA-0204A5437D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33400" y="5414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374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480"/>
    </mc:Choice>
    <mc:Fallback>
      <p:transition spd="slow" advClick="0" advTm="19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5909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600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FE5A1-3EE2-4618-A8E5-CF1BEB245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841" y="674660"/>
            <a:ext cx="9742318" cy="1752599"/>
          </a:xfrm>
        </p:spPr>
        <p:txBody>
          <a:bodyPr>
            <a:normAutofit/>
          </a:bodyPr>
          <a:lstStyle/>
          <a:p>
            <a:r>
              <a:rPr lang="en-GB">
                <a:latin typeface="DengXian"/>
                <a:ea typeface="DengXian"/>
              </a:rPr>
              <a:t>Stages of realization</a:t>
            </a:r>
            <a:endParaRPr lang="bg-BG">
              <a:latin typeface="DengXian"/>
              <a:ea typeface="DengXian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3C5CE4C-7255-4FE3-A88E-DCF7838FE5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3385901"/>
              </p:ext>
            </p:extLst>
          </p:nvPr>
        </p:nvGraphicFramePr>
        <p:xfrm>
          <a:off x="1760705" y="2694562"/>
          <a:ext cx="9742319" cy="309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8128CEF-D7F3-4826-B2D6-3950F451374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78226.6349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60412" y="1805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492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5720"/>
    </mc:Choice>
    <mc:Fallback>
      <p:transition spd="slow" advClick="0" advTm="55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108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9C898-2AAA-427D-96BB-FB928DF16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9562" y="617034"/>
            <a:ext cx="6346233" cy="13095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Functions we used</a:t>
            </a:r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6CCEDC67-5E4B-4AB7-8F65-022F4B031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009" y="2380561"/>
            <a:ext cx="5504122" cy="42201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4A3BBFE-3D47-4C86-BE64-BDEF27E6C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224" y="617034"/>
            <a:ext cx="4922392" cy="39132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4ti slaid">
            <a:hlinkClick r:id="" action="ppaction://media"/>
            <a:extLst>
              <a:ext uri="{FF2B5EF4-FFF2-40B4-BE49-F238E27FC236}">
                <a16:creationId xmlns:a16="http://schemas.microsoft.com/office/drawing/2014/main" id="{E2298EF9-8F1E-4DC0-BFA2-0B3975C0D20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89882.6167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15331" y="31223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949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6000"/>
    </mc:Choice>
    <mc:Fallback>
      <p:transition spd="slow" advClick="0" advTm="7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96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60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Шестоъгълник 6">
            <a:extLst>
              <a:ext uri="{FF2B5EF4-FFF2-40B4-BE49-F238E27FC236}">
                <a16:creationId xmlns:a16="http://schemas.microsoft.com/office/drawing/2014/main" id="{839D4C05-F8D2-44CE-8FCF-73C7226C86D4}"/>
              </a:ext>
            </a:extLst>
          </p:cNvPr>
          <p:cNvSpPr/>
          <p:nvPr/>
        </p:nvSpPr>
        <p:spPr>
          <a:xfrm rot="1702634">
            <a:off x="759991" y="3355424"/>
            <a:ext cx="2966866" cy="2497116"/>
          </a:xfrm>
          <a:prstGeom prst="hexagon">
            <a:avLst>
              <a:gd name="adj" fmla="val 30344"/>
              <a:gd name="vf" fmla="val 115470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421FD789-32F6-4920-8B45-EC4E7CAF7625}"/>
              </a:ext>
            </a:extLst>
          </p:cNvPr>
          <p:cNvSpPr/>
          <p:nvPr/>
        </p:nvSpPr>
        <p:spPr>
          <a:xfrm>
            <a:off x="10121265" y="3933746"/>
            <a:ext cx="1735535" cy="1801344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3C3C4F48-9E3D-44AF-A7F9-25EBFA533EBB}"/>
              </a:ext>
            </a:extLst>
          </p:cNvPr>
          <p:cNvSpPr/>
          <p:nvPr/>
        </p:nvSpPr>
        <p:spPr>
          <a:xfrm>
            <a:off x="4374403" y="1885361"/>
            <a:ext cx="2064105" cy="2126694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2E23E3E0-E161-45FE-9927-E6036BD3D28E}"/>
              </a:ext>
            </a:extLst>
          </p:cNvPr>
          <p:cNvSpPr/>
          <p:nvPr/>
        </p:nvSpPr>
        <p:spPr>
          <a:xfrm>
            <a:off x="8499415" y="613602"/>
            <a:ext cx="2772915" cy="2671574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D4A56E27-3776-4264-9194-FBADA5A252AC}"/>
              </a:ext>
            </a:extLst>
          </p:cNvPr>
          <p:cNvSpPr/>
          <p:nvPr/>
        </p:nvSpPr>
        <p:spPr>
          <a:xfrm>
            <a:off x="7172066" y="2831674"/>
            <a:ext cx="1201825" cy="1161527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7B631D58-A608-4C3C-9ED1-0F43A7984422}"/>
              </a:ext>
            </a:extLst>
          </p:cNvPr>
          <p:cNvSpPr/>
          <p:nvPr/>
        </p:nvSpPr>
        <p:spPr>
          <a:xfrm>
            <a:off x="1823667" y="313994"/>
            <a:ext cx="2408967" cy="230250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973C4-8F65-40FB-9836-B556DDDE3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8887" y="4253654"/>
            <a:ext cx="6983522" cy="116152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6000">
                <a:latin typeface="DengXian"/>
                <a:ea typeface="DengXian"/>
              </a:rPr>
              <a:t>Programs we used </a:t>
            </a:r>
            <a:endParaRPr lang="bg-BG" sz="6000">
              <a:latin typeface="DengXian"/>
              <a:ea typeface="DengXian"/>
            </a:endParaRPr>
          </a:p>
        </p:txBody>
      </p:sp>
      <p:pic>
        <p:nvPicPr>
          <p:cNvPr id="9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A12734E3-5671-4970-BE78-39D71839B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514844" y="2048453"/>
            <a:ext cx="1778697" cy="1778697"/>
          </a:xfrm>
          <a:prstGeom prst="rect">
            <a:avLst/>
          </a:prstGeom>
        </p:spPr>
      </p:pic>
      <p:pic>
        <p:nvPicPr>
          <p:cNvPr id="11" name="Picture 50" descr="A close up of a sign&#10;&#10;Description automatically generated">
            <a:extLst>
              <a:ext uri="{FF2B5EF4-FFF2-40B4-BE49-F238E27FC236}">
                <a16:creationId xmlns:a16="http://schemas.microsoft.com/office/drawing/2014/main" id="{42B842FB-ED55-432E-B379-4D326E002C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7337" y="727183"/>
            <a:ext cx="1541083" cy="1532227"/>
          </a:xfrm>
          <a:prstGeom prst="rect">
            <a:avLst/>
          </a:prstGeom>
        </p:spPr>
      </p:pic>
      <p:pic>
        <p:nvPicPr>
          <p:cNvPr id="13" name="Picture 19" descr="Icon&#10;&#10;Description automatically generated">
            <a:extLst>
              <a:ext uri="{FF2B5EF4-FFF2-40B4-BE49-F238E27FC236}">
                <a16:creationId xmlns:a16="http://schemas.microsoft.com/office/drawing/2014/main" id="{43F33601-A727-4F33-9454-82A68D1FCA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9287" y="3343707"/>
            <a:ext cx="2248275" cy="2521187"/>
          </a:xfrm>
          <a:prstGeom prst="rect">
            <a:avLst/>
          </a:prstGeom>
        </p:spPr>
      </p:pic>
      <p:pic>
        <p:nvPicPr>
          <p:cNvPr id="15" name="Picture 14" descr="A picture containing shape&#10;&#10;Description automatically generated">
            <a:extLst>
              <a:ext uri="{FF2B5EF4-FFF2-40B4-BE49-F238E27FC236}">
                <a16:creationId xmlns:a16="http://schemas.microsoft.com/office/drawing/2014/main" id="{9E7F9322-626F-49FF-98CE-91C1DD49A7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06444" y="2945903"/>
            <a:ext cx="933068" cy="933068"/>
          </a:xfrm>
          <a:prstGeom prst="rect">
            <a:avLst/>
          </a:prstGeom>
        </p:spPr>
      </p:pic>
      <p:pic>
        <p:nvPicPr>
          <p:cNvPr id="14" name="Picture 16" descr="Icon&#10;&#10;Description automatically generated">
            <a:extLst>
              <a:ext uri="{FF2B5EF4-FFF2-40B4-BE49-F238E27FC236}">
                <a16:creationId xmlns:a16="http://schemas.microsoft.com/office/drawing/2014/main" id="{355458EB-08E8-40BB-B6A2-4D5AE5AD4F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52590" y="3988067"/>
            <a:ext cx="1692702" cy="1692702"/>
          </a:xfrm>
          <a:prstGeom prst="rect">
            <a:avLst/>
          </a:prstGeom>
        </p:spPr>
      </p:pic>
      <p:pic>
        <p:nvPicPr>
          <p:cNvPr id="5" name="Картина 5">
            <a:extLst>
              <a:ext uri="{FF2B5EF4-FFF2-40B4-BE49-F238E27FC236}">
                <a16:creationId xmlns:a16="http://schemas.microsoft.com/office/drawing/2014/main" id="{365A83EE-8425-4D42-B372-67E5CB3972F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41184" y="744905"/>
            <a:ext cx="2489375" cy="2408967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6A98800-FAFF-4E4A-9B22-47F8328321F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59284.2925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83614" y="1641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893636"/>
      </p:ext>
    </p:extLst>
  </p:cSld>
  <p:clrMapOvr>
    <a:masterClrMapping/>
  </p:clrMapOvr>
  <p:transition advClick="0" advTm="3827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2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11">
            <a:extLst>
              <a:ext uri="{FF2B5EF4-FFF2-40B4-BE49-F238E27FC236}">
                <a16:creationId xmlns:a16="http://schemas.microsoft.com/office/drawing/2014/main" id="{C616B3DC-C165-433D-9187-62DCC0E3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97E1BF84-9824-4B0E-98DF-F0F7181DD0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3" name="Freeform 7">
              <a:extLst>
                <a:ext uri="{FF2B5EF4-FFF2-40B4-BE49-F238E27FC236}">
                  <a16:creationId xmlns:a16="http://schemas.microsoft.com/office/drawing/2014/main" id="{A85FA340-7392-4303-9707-A12F45A46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54" name="Freeform 9">
              <a:extLst>
                <a:ext uri="{FF2B5EF4-FFF2-40B4-BE49-F238E27FC236}">
                  <a16:creationId xmlns:a16="http://schemas.microsoft.com/office/drawing/2014/main" id="{758A9051-2BD9-4868-8B84-344752FA2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58" name="Freeform 10">
              <a:extLst>
                <a:ext uri="{FF2B5EF4-FFF2-40B4-BE49-F238E27FC236}">
                  <a16:creationId xmlns:a16="http://schemas.microsoft.com/office/drawing/2014/main" id="{58264C49-3539-4CBD-8F11-1106C8B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59" name="Freeform 11">
              <a:extLst>
                <a:ext uri="{FF2B5EF4-FFF2-40B4-BE49-F238E27FC236}">
                  <a16:creationId xmlns:a16="http://schemas.microsoft.com/office/drawing/2014/main" id="{DE862133-5C7E-4B32-9786-0B33BC51A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90925F6C-DF03-4707-9176-6049F049B5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62" name="Rectangle 19">
            <a:extLst>
              <a:ext uri="{FF2B5EF4-FFF2-40B4-BE49-F238E27FC236}">
                <a16:creationId xmlns:a16="http://schemas.microsoft.com/office/drawing/2014/main" id="{6C686317-9C96-4A02-88CE-7319FF590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B22DAC-919F-45E3-978B-D8B48874F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2336" y="994918"/>
            <a:ext cx="4922391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/>
              <a:t>Flowchart of our program</a:t>
            </a:r>
          </a:p>
        </p:txBody>
      </p:sp>
      <p:grpSp>
        <p:nvGrpSpPr>
          <p:cNvPr id="63" name="Group 21">
            <a:extLst>
              <a:ext uri="{FF2B5EF4-FFF2-40B4-BE49-F238E27FC236}">
                <a16:creationId xmlns:a16="http://schemas.microsoft.com/office/drawing/2014/main" id="{E0E25B5C-98A3-47D8-A4D7-10C2E1758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FECB3374-15F5-40C2-95B4-0FCF10849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65" name="Freeform 7">
              <a:extLst>
                <a:ext uri="{FF2B5EF4-FFF2-40B4-BE49-F238E27FC236}">
                  <a16:creationId xmlns:a16="http://schemas.microsoft.com/office/drawing/2014/main" id="{E762314F-F556-4403-BAA1-AF8A3BED3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66" name="Freeform 25">
              <a:extLst>
                <a:ext uri="{FF2B5EF4-FFF2-40B4-BE49-F238E27FC236}">
                  <a16:creationId xmlns:a16="http://schemas.microsoft.com/office/drawing/2014/main" id="{02EDEF56-2F86-4867-986A-5AFB8EC07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67" name="Freeform 26">
              <a:extLst>
                <a:ext uri="{FF2B5EF4-FFF2-40B4-BE49-F238E27FC236}">
                  <a16:creationId xmlns:a16="http://schemas.microsoft.com/office/drawing/2014/main" id="{51BE63E6-C24A-43FA-93F5-475F550ABE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68" name="Freeform 27">
              <a:extLst>
                <a:ext uri="{FF2B5EF4-FFF2-40B4-BE49-F238E27FC236}">
                  <a16:creationId xmlns:a16="http://schemas.microsoft.com/office/drawing/2014/main" id="{9639DAAA-46FE-401C-BB78-B7A9AF33C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69" name="Freeform 28">
              <a:extLst>
                <a:ext uri="{FF2B5EF4-FFF2-40B4-BE49-F238E27FC236}">
                  <a16:creationId xmlns:a16="http://schemas.microsoft.com/office/drawing/2014/main" id="{D5EFBD2C-94D5-43D0-B2FE-E390BD3F3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70" name="Rounded Rectangle 16">
            <a:extLst>
              <a:ext uri="{FF2B5EF4-FFF2-40B4-BE49-F238E27FC236}">
                <a16:creationId xmlns:a16="http://schemas.microsoft.com/office/drawing/2014/main" id="{EB9A9756-A5DB-460E-A867-A2AE77834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693" y="648931"/>
            <a:ext cx="5419641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Картина 7">
            <a:extLst>
              <a:ext uri="{FF2B5EF4-FFF2-40B4-BE49-F238E27FC236}">
                <a16:creationId xmlns:a16="http://schemas.microsoft.com/office/drawing/2014/main" id="{DAA5A589-989E-4152-B169-9EB58AEB2A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977550" y="1411198"/>
            <a:ext cx="4774321" cy="3747841"/>
          </a:xfrm>
          <a:prstGeom prst="rect">
            <a:avLst/>
          </a:prstGeom>
        </p:spPr>
      </p:pic>
      <p:pic>
        <p:nvPicPr>
          <p:cNvPr id="2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CCBFEF5-67D6-471B-8CE1-5F9237A890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36300" y="19265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779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3000"/>
    </mc:Choice>
    <mc:Fallback>
      <p:transition spd="slow" advClick="0" advTm="1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8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E0AAB-170D-481D-B2F0-6C4E8F73F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5435" y="185247"/>
            <a:ext cx="9063290" cy="1602835"/>
          </a:xfrm>
        </p:spPr>
        <p:txBody>
          <a:bodyPr anchor="ctr">
            <a:normAutofit/>
          </a:bodyPr>
          <a:lstStyle/>
          <a:p>
            <a:pPr algn="l"/>
            <a:r>
              <a:rPr lang="en-US" sz="5000">
                <a:latin typeface="DengXian"/>
                <a:ea typeface="DengXian"/>
              </a:rPr>
              <a:t>How does the program work?</a:t>
            </a:r>
            <a:endParaRPr lang="bg-BG" sz="5000">
              <a:latin typeface="DengXian"/>
              <a:ea typeface="DengXian"/>
            </a:endParaRPr>
          </a:p>
        </p:txBody>
      </p:sp>
      <p:pic>
        <p:nvPicPr>
          <p:cNvPr id="4" name="String_Project_Video">
            <a:hlinkClick r:id="" action="ppaction://media"/>
            <a:extLst>
              <a:ext uri="{FF2B5EF4-FFF2-40B4-BE49-F238E27FC236}">
                <a16:creationId xmlns:a16="http://schemas.microsoft.com/office/drawing/2014/main" id="{94DDC255-F7B2-4A63-86AC-26C2C91AAF2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4332" y="1673562"/>
            <a:ext cx="8062023" cy="4607594"/>
          </a:xfrm>
        </p:spPr>
      </p:pic>
    </p:spTree>
    <p:extLst>
      <p:ext uri="{BB962C8B-B14F-4D97-AF65-F5344CB8AC3E}">
        <p14:creationId xmlns:p14="http://schemas.microsoft.com/office/powerpoint/2010/main" val="2960718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20000"/>
    </mc:Choice>
    <mc:Fallback>
      <p:transition spd="slow" advClick="0" advTm="2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500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Графика 22" descr="Laptop with phone and calculator">
            <a:extLst>
              <a:ext uri="{FF2B5EF4-FFF2-40B4-BE49-F238E27FC236}">
                <a16:creationId xmlns:a16="http://schemas.microsoft.com/office/drawing/2014/main" id="{03DC1362-E1B0-4213-BCB5-F8B29ABE146B}"/>
              </a:ext>
            </a:extLst>
          </p:cNvPr>
          <p:cNvGrpSpPr/>
          <p:nvPr/>
        </p:nvGrpSpPr>
        <p:grpSpPr>
          <a:xfrm>
            <a:off x="1548214" y="3790112"/>
            <a:ext cx="3394032" cy="2278121"/>
            <a:chOff x="8587478" y="275582"/>
            <a:chExt cx="3839213" cy="2971676"/>
          </a:xfrm>
        </p:grpSpPr>
        <p:sp>
          <p:nvSpPr>
            <p:cNvPr id="25" name="Свободна форма: фигура 24">
              <a:extLst>
                <a:ext uri="{FF2B5EF4-FFF2-40B4-BE49-F238E27FC236}">
                  <a16:creationId xmlns:a16="http://schemas.microsoft.com/office/drawing/2014/main" id="{F97ABE22-DEE2-4C88-B06F-CAF2AF50F0AC}"/>
                </a:ext>
              </a:extLst>
            </p:cNvPr>
            <p:cNvSpPr/>
            <p:nvPr/>
          </p:nvSpPr>
          <p:spPr>
            <a:xfrm rot="-661740">
              <a:off x="8725223" y="1568997"/>
              <a:ext cx="1052479" cy="1419180"/>
            </a:xfrm>
            <a:custGeom>
              <a:avLst/>
              <a:gdLst>
                <a:gd name="connsiteX0" fmla="*/ 0 w 1052479"/>
                <a:gd name="connsiteY0" fmla="*/ 0 h 1419180"/>
                <a:gd name="connsiteX1" fmla="*/ 1052480 w 1052479"/>
                <a:gd name="connsiteY1" fmla="*/ 0 h 1419180"/>
                <a:gd name="connsiteX2" fmla="*/ 1052480 w 1052479"/>
                <a:gd name="connsiteY2" fmla="*/ 1419181 h 1419180"/>
                <a:gd name="connsiteX3" fmla="*/ 0 w 1052479"/>
                <a:gd name="connsiteY3" fmla="*/ 1419181 h 141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2479" h="1419180">
                  <a:moveTo>
                    <a:pt x="0" y="0"/>
                  </a:moveTo>
                  <a:lnTo>
                    <a:pt x="1052480" y="0"/>
                  </a:lnTo>
                  <a:lnTo>
                    <a:pt x="1052480" y="1419181"/>
                  </a:lnTo>
                  <a:lnTo>
                    <a:pt x="0" y="1419181"/>
                  </a:lnTo>
                  <a:close/>
                </a:path>
              </a:pathLst>
            </a:custGeom>
            <a:solidFill>
              <a:schemeClr val="accent4"/>
            </a:solidFill>
            <a:ln w="4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6" name="Графика 22" descr="Laptop with phone and calculator">
              <a:extLst>
                <a:ext uri="{FF2B5EF4-FFF2-40B4-BE49-F238E27FC236}">
                  <a16:creationId xmlns:a16="http://schemas.microsoft.com/office/drawing/2014/main" id="{03DC1362-E1B0-4213-BCB5-F8B29ABE146B}"/>
                </a:ext>
              </a:extLst>
            </p:cNvPr>
            <p:cNvGrpSpPr/>
            <p:nvPr/>
          </p:nvGrpSpPr>
          <p:grpSpPr>
            <a:xfrm>
              <a:off x="9223095" y="1747119"/>
              <a:ext cx="1052512" cy="1419225"/>
              <a:chOff x="9223095" y="1747119"/>
              <a:chExt cx="1052512" cy="1419225"/>
            </a:xfrm>
          </p:grpSpPr>
          <p:sp>
            <p:nvSpPr>
              <p:cNvPr id="27" name="Свободна форма: фигура 26">
                <a:extLst>
                  <a:ext uri="{FF2B5EF4-FFF2-40B4-BE49-F238E27FC236}">
                    <a16:creationId xmlns:a16="http://schemas.microsoft.com/office/drawing/2014/main" id="{1F24B03A-8A46-4938-B89F-B8E07E0561F0}"/>
                  </a:ext>
                </a:extLst>
              </p:cNvPr>
              <p:cNvSpPr/>
              <p:nvPr/>
            </p:nvSpPr>
            <p:spPr>
              <a:xfrm>
                <a:off x="9223095" y="1747119"/>
                <a:ext cx="1052512" cy="1419225"/>
              </a:xfrm>
              <a:custGeom>
                <a:avLst/>
                <a:gdLst>
                  <a:gd name="connsiteX0" fmla="*/ 0 w 1052512"/>
                  <a:gd name="connsiteY0" fmla="*/ 0 h 1419225"/>
                  <a:gd name="connsiteX1" fmla="*/ 1052512 w 1052512"/>
                  <a:gd name="connsiteY1" fmla="*/ 0 h 1419225"/>
                  <a:gd name="connsiteX2" fmla="*/ 1052512 w 1052512"/>
                  <a:gd name="connsiteY2" fmla="*/ 1419225 h 1419225"/>
                  <a:gd name="connsiteX3" fmla="*/ 0 w 1052512"/>
                  <a:gd name="connsiteY3" fmla="*/ 1419225 h 1419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52512" h="1419225">
                    <a:moveTo>
                      <a:pt x="0" y="0"/>
                    </a:moveTo>
                    <a:lnTo>
                      <a:pt x="1052512" y="0"/>
                    </a:lnTo>
                    <a:lnTo>
                      <a:pt x="1052512" y="1419225"/>
                    </a:lnTo>
                    <a:lnTo>
                      <a:pt x="0" y="1419225"/>
                    </a:lnTo>
                    <a:close/>
                  </a:path>
                </a:pathLst>
              </a:custGeom>
              <a:solidFill>
                <a:srgbClr val="F2F2F2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Свободна форма: фигура 27">
                <a:extLst>
                  <a:ext uri="{FF2B5EF4-FFF2-40B4-BE49-F238E27FC236}">
                    <a16:creationId xmlns:a16="http://schemas.microsoft.com/office/drawing/2014/main" id="{76F8972B-9DA9-4E30-AB35-9BE981D1CBE9}"/>
                  </a:ext>
                </a:extLst>
              </p:cNvPr>
              <p:cNvSpPr/>
              <p:nvPr/>
            </p:nvSpPr>
            <p:spPr>
              <a:xfrm>
                <a:off x="9373114" y="1977981"/>
                <a:ext cx="752475" cy="968692"/>
              </a:xfrm>
              <a:custGeom>
                <a:avLst/>
                <a:gdLst>
                  <a:gd name="connsiteX0" fmla="*/ 752475 w 752475"/>
                  <a:gd name="connsiteY0" fmla="*/ 968693 h 968692"/>
                  <a:gd name="connsiteX1" fmla="*/ 0 w 752475"/>
                  <a:gd name="connsiteY1" fmla="*/ 968693 h 968692"/>
                  <a:gd name="connsiteX2" fmla="*/ 0 w 752475"/>
                  <a:gd name="connsiteY2" fmla="*/ 963930 h 968692"/>
                  <a:gd name="connsiteX3" fmla="*/ 752475 w 752475"/>
                  <a:gd name="connsiteY3" fmla="*/ 963930 h 968692"/>
                  <a:gd name="connsiteX4" fmla="*/ 752475 w 752475"/>
                  <a:gd name="connsiteY4" fmla="*/ 968693 h 968692"/>
                  <a:gd name="connsiteX5" fmla="*/ 752475 w 752475"/>
                  <a:gd name="connsiteY5" fmla="*/ 920115 h 968692"/>
                  <a:gd name="connsiteX6" fmla="*/ 0 w 752475"/>
                  <a:gd name="connsiteY6" fmla="*/ 920115 h 968692"/>
                  <a:gd name="connsiteX7" fmla="*/ 0 w 752475"/>
                  <a:gd name="connsiteY7" fmla="*/ 924878 h 968692"/>
                  <a:gd name="connsiteX8" fmla="*/ 752475 w 752475"/>
                  <a:gd name="connsiteY8" fmla="*/ 924878 h 968692"/>
                  <a:gd name="connsiteX9" fmla="*/ 752475 w 752475"/>
                  <a:gd name="connsiteY9" fmla="*/ 920115 h 968692"/>
                  <a:gd name="connsiteX10" fmla="*/ 752475 w 752475"/>
                  <a:gd name="connsiteY10" fmla="*/ 876300 h 968692"/>
                  <a:gd name="connsiteX11" fmla="*/ 0 w 752475"/>
                  <a:gd name="connsiteY11" fmla="*/ 876300 h 968692"/>
                  <a:gd name="connsiteX12" fmla="*/ 0 w 752475"/>
                  <a:gd name="connsiteY12" fmla="*/ 881063 h 968692"/>
                  <a:gd name="connsiteX13" fmla="*/ 752475 w 752475"/>
                  <a:gd name="connsiteY13" fmla="*/ 881063 h 968692"/>
                  <a:gd name="connsiteX14" fmla="*/ 752475 w 752475"/>
                  <a:gd name="connsiteY14" fmla="*/ 876300 h 968692"/>
                  <a:gd name="connsiteX15" fmla="*/ 752475 w 752475"/>
                  <a:gd name="connsiteY15" fmla="*/ 832485 h 968692"/>
                  <a:gd name="connsiteX16" fmla="*/ 0 w 752475"/>
                  <a:gd name="connsiteY16" fmla="*/ 832485 h 968692"/>
                  <a:gd name="connsiteX17" fmla="*/ 0 w 752475"/>
                  <a:gd name="connsiteY17" fmla="*/ 837247 h 968692"/>
                  <a:gd name="connsiteX18" fmla="*/ 752475 w 752475"/>
                  <a:gd name="connsiteY18" fmla="*/ 837247 h 968692"/>
                  <a:gd name="connsiteX19" fmla="*/ 752475 w 752475"/>
                  <a:gd name="connsiteY19" fmla="*/ 832485 h 968692"/>
                  <a:gd name="connsiteX20" fmla="*/ 752475 w 752475"/>
                  <a:gd name="connsiteY20" fmla="*/ 788670 h 968692"/>
                  <a:gd name="connsiteX21" fmla="*/ 0 w 752475"/>
                  <a:gd name="connsiteY21" fmla="*/ 788670 h 968692"/>
                  <a:gd name="connsiteX22" fmla="*/ 0 w 752475"/>
                  <a:gd name="connsiteY22" fmla="*/ 793433 h 968692"/>
                  <a:gd name="connsiteX23" fmla="*/ 752475 w 752475"/>
                  <a:gd name="connsiteY23" fmla="*/ 793433 h 968692"/>
                  <a:gd name="connsiteX24" fmla="*/ 752475 w 752475"/>
                  <a:gd name="connsiteY24" fmla="*/ 788670 h 968692"/>
                  <a:gd name="connsiteX25" fmla="*/ 752475 w 752475"/>
                  <a:gd name="connsiteY25" fmla="*/ 744855 h 968692"/>
                  <a:gd name="connsiteX26" fmla="*/ 0 w 752475"/>
                  <a:gd name="connsiteY26" fmla="*/ 744855 h 968692"/>
                  <a:gd name="connsiteX27" fmla="*/ 0 w 752475"/>
                  <a:gd name="connsiteY27" fmla="*/ 749618 h 968692"/>
                  <a:gd name="connsiteX28" fmla="*/ 752475 w 752475"/>
                  <a:gd name="connsiteY28" fmla="*/ 749618 h 968692"/>
                  <a:gd name="connsiteX29" fmla="*/ 752475 w 752475"/>
                  <a:gd name="connsiteY29" fmla="*/ 744855 h 968692"/>
                  <a:gd name="connsiteX30" fmla="*/ 752475 w 752475"/>
                  <a:gd name="connsiteY30" fmla="*/ 701040 h 968692"/>
                  <a:gd name="connsiteX31" fmla="*/ 0 w 752475"/>
                  <a:gd name="connsiteY31" fmla="*/ 701040 h 968692"/>
                  <a:gd name="connsiteX32" fmla="*/ 0 w 752475"/>
                  <a:gd name="connsiteY32" fmla="*/ 705803 h 968692"/>
                  <a:gd name="connsiteX33" fmla="*/ 752475 w 752475"/>
                  <a:gd name="connsiteY33" fmla="*/ 705803 h 968692"/>
                  <a:gd name="connsiteX34" fmla="*/ 752475 w 752475"/>
                  <a:gd name="connsiteY34" fmla="*/ 701040 h 968692"/>
                  <a:gd name="connsiteX35" fmla="*/ 752475 w 752475"/>
                  <a:gd name="connsiteY35" fmla="*/ 657225 h 968692"/>
                  <a:gd name="connsiteX36" fmla="*/ 0 w 752475"/>
                  <a:gd name="connsiteY36" fmla="*/ 657225 h 968692"/>
                  <a:gd name="connsiteX37" fmla="*/ 0 w 752475"/>
                  <a:gd name="connsiteY37" fmla="*/ 661988 h 968692"/>
                  <a:gd name="connsiteX38" fmla="*/ 752475 w 752475"/>
                  <a:gd name="connsiteY38" fmla="*/ 661988 h 968692"/>
                  <a:gd name="connsiteX39" fmla="*/ 752475 w 752475"/>
                  <a:gd name="connsiteY39" fmla="*/ 657225 h 968692"/>
                  <a:gd name="connsiteX40" fmla="*/ 752475 w 752475"/>
                  <a:gd name="connsiteY40" fmla="*/ 613410 h 968692"/>
                  <a:gd name="connsiteX41" fmla="*/ 0 w 752475"/>
                  <a:gd name="connsiteY41" fmla="*/ 613410 h 968692"/>
                  <a:gd name="connsiteX42" fmla="*/ 0 w 752475"/>
                  <a:gd name="connsiteY42" fmla="*/ 618172 h 968692"/>
                  <a:gd name="connsiteX43" fmla="*/ 752475 w 752475"/>
                  <a:gd name="connsiteY43" fmla="*/ 618172 h 968692"/>
                  <a:gd name="connsiteX44" fmla="*/ 752475 w 752475"/>
                  <a:gd name="connsiteY44" fmla="*/ 613410 h 968692"/>
                  <a:gd name="connsiteX45" fmla="*/ 752475 w 752475"/>
                  <a:gd name="connsiteY45" fmla="*/ 569595 h 968692"/>
                  <a:gd name="connsiteX46" fmla="*/ 0 w 752475"/>
                  <a:gd name="connsiteY46" fmla="*/ 569595 h 968692"/>
                  <a:gd name="connsiteX47" fmla="*/ 0 w 752475"/>
                  <a:gd name="connsiteY47" fmla="*/ 574358 h 968692"/>
                  <a:gd name="connsiteX48" fmla="*/ 752475 w 752475"/>
                  <a:gd name="connsiteY48" fmla="*/ 574358 h 968692"/>
                  <a:gd name="connsiteX49" fmla="*/ 752475 w 752475"/>
                  <a:gd name="connsiteY49" fmla="*/ 569595 h 968692"/>
                  <a:gd name="connsiteX50" fmla="*/ 752475 w 752475"/>
                  <a:gd name="connsiteY50" fmla="*/ 525780 h 968692"/>
                  <a:gd name="connsiteX51" fmla="*/ 0 w 752475"/>
                  <a:gd name="connsiteY51" fmla="*/ 525780 h 968692"/>
                  <a:gd name="connsiteX52" fmla="*/ 0 w 752475"/>
                  <a:gd name="connsiteY52" fmla="*/ 530543 h 968692"/>
                  <a:gd name="connsiteX53" fmla="*/ 752475 w 752475"/>
                  <a:gd name="connsiteY53" fmla="*/ 530543 h 968692"/>
                  <a:gd name="connsiteX54" fmla="*/ 752475 w 752475"/>
                  <a:gd name="connsiteY54" fmla="*/ 525780 h 968692"/>
                  <a:gd name="connsiteX55" fmla="*/ 752475 w 752475"/>
                  <a:gd name="connsiteY55" fmla="*/ 481965 h 968692"/>
                  <a:gd name="connsiteX56" fmla="*/ 0 w 752475"/>
                  <a:gd name="connsiteY56" fmla="*/ 481965 h 968692"/>
                  <a:gd name="connsiteX57" fmla="*/ 0 w 752475"/>
                  <a:gd name="connsiteY57" fmla="*/ 486728 h 968692"/>
                  <a:gd name="connsiteX58" fmla="*/ 752475 w 752475"/>
                  <a:gd name="connsiteY58" fmla="*/ 486728 h 968692"/>
                  <a:gd name="connsiteX59" fmla="*/ 752475 w 752475"/>
                  <a:gd name="connsiteY59" fmla="*/ 481965 h 968692"/>
                  <a:gd name="connsiteX60" fmla="*/ 752475 w 752475"/>
                  <a:gd name="connsiteY60" fmla="*/ 438150 h 968692"/>
                  <a:gd name="connsiteX61" fmla="*/ 0 w 752475"/>
                  <a:gd name="connsiteY61" fmla="*/ 438150 h 968692"/>
                  <a:gd name="connsiteX62" fmla="*/ 0 w 752475"/>
                  <a:gd name="connsiteY62" fmla="*/ 442913 h 968692"/>
                  <a:gd name="connsiteX63" fmla="*/ 752475 w 752475"/>
                  <a:gd name="connsiteY63" fmla="*/ 442913 h 968692"/>
                  <a:gd name="connsiteX64" fmla="*/ 752475 w 752475"/>
                  <a:gd name="connsiteY64" fmla="*/ 438150 h 968692"/>
                  <a:gd name="connsiteX65" fmla="*/ 752475 w 752475"/>
                  <a:gd name="connsiteY65" fmla="*/ 394335 h 968692"/>
                  <a:gd name="connsiteX66" fmla="*/ 0 w 752475"/>
                  <a:gd name="connsiteY66" fmla="*/ 394335 h 968692"/>
                  <a:gd name="connsiteX67" fmla="*/ 0 w 752475"/>
                  <a:gd name="connsiteY67" fmla="*/ 399097 h 968692"/>
                  <a:gd name="connsiteX68" fmla="*/ 752475 w 752475"/>
                  <a:gd name="connsiteY68" fmla="*/ 399097 h 968692"/>
                  <a:gd name="connsiteX69" fmla="*/ 752475 w 752475"/>
                  <a:gd name="connsiteY69" fmla="*/ 394335 h 968692"/>
                  <a:gd name="connsiteX70" fmla="*/ 752475 w 752475"/>
                  <a:gd name="connsiteY70" fmla="*/ 350520 h 968692"/>
                  <a:gd name="connsiteX71" fmla="*/ 0 w 752475"/>
                  <a:gd name="connsiteY71" fmla="*/ 350520 h 968692"/>
                  <a:gd name="connsiteX72" fmla="*/ 0 w 752475"/>
                  <a:gd name="connsiteY72" fmla="*/ 355283 h 968692"/>
                  <a:gd name="connsiteX73" fmla="*/ 752475 w 752475"/>
                  <a:gd name="connsiteY73" fmla="*/ 355283 h 968692"/>
                  <a:gd name="connsiteX74" fmla="*/ 752475 w 752475"/>
                  <a:gd name="connsiteY74" fmla="*/ 350520 h 968692"/>
                  <a:gd name="connsiteX75" fmla="*/ 752475 w 752475"/>
                  <a:gd name="connsiteY75" fmla="*/ 306705 h 968692"/>
                  <a:gd name="connsiteX76" fmla="*/ 0 w 752475"/>
                  <a:gd name="connsiteY76" fmla="*/ 306705 h 968692"/>
                  <a:gd name="connsiteX77" fmla="*/ 0 w 752475"/>
                  <a:gd name="connsiteY77" fmla="*/ 311468 h 968692"/>
                  <a:gd name="connsiteX78" fmla="*/ 752475 w 752475"/>
                  <a:gd name="connsiteY78" fmla="*/ 311468 h 968692"/>
                  <a:gd name="connsiteX79" fmla="*/ 752475 w 752475"/>
                  <a:gd name="connsiteY79" fmla="*/ 306705 h 968692"/>
                  <a:gd name="connsiteX80" fmla="*/ 752475 w 752475"/>
                  <a:gd name="connsiteY80" fmla="*/ 262890 h 968692"/>
                  <a:gd name="connsiteX81" fmla="*/ 0 w 752475"/>
                  <a:gd name="connsiteY81" fmla="*/ 262890 h 968692"/>
                  <a:gd name="connsiteX82" fmla="*/ 0 w 752475"/>
                  <a:gd name="connsiteY82" fmla="*/ 267653 h 968692"/>
                  <a:gd name="connsiteX83" fmla="*/ 752475 w 752475"/>
                  <a:gd name="connsiteY83" fmla="*/ 267653 h 968692"/>
                  <a:gd name="connsiteX84" fmla="*/ 752475 w 752475"/>
                  <a:gd name="connsiteY84" fmla="*/ 262890 h 968692"/>
                  <a:gd name="connsiteX85" fmla="*/ 752475 w 752475"/>
                  <a:gd name="connsiteY85" fmla="*/ 219075 h 968692"/>
                  <a:gd name="connsiteX86" fmla="*/ 0 w 752475"/>
                  <a:gd name="connsiteY86" fmla="*/ 219075 h 968692"/>
                  <a:gd name="connsiteX87" fmla="*/ 0 w 752475"/>
                  <a:gd name="connsiteY87" fmla="*/ 223838 h 968692"/>
                  <a:gd name="connsiteX88" fmla="*/ 752475 w 752475"/>
                  <a:gd name="connsiteY88" fmla="*/ 223838 h 968692"/>
                  <a:gd name="connsiteX89" fmla="*/ 752475 w 752475"/>
                  <a:gd name="connsiteY89" fmla="*/ 219075 h 968692"/>
                  <a:gd name="connsiteX90" fmla="*/ 752475 w 752475"/>
                  <a:gd name="connsiteY90" fmla="*/ 175260 h 968692"/>
                  <a:gd name="connsiteX91" fmla="*/ 0 w 752475"/>
                  <a:gd name="connsiteY91" fmla="*/ 175260 h 968692"/>
                  <a:gd name="connsiteX92" fmla="*/ 0 w 752475"/>
                  <a:gd name="connsiteY92" fmla="*/ 180022 h 968692"/>
                  <a:gd name="connsiteX93" fmla="*/ 752475 w 752475"/>
                  <a:gd name="connsiteY93" fmla="*/ 180022 h 968692"/>
                  <a:gd name="connsiteX94" fmla="*/ 752475 w 752475"/>
                  <a:gd name="connsiteY94" fmla="*/ 175260 h 968692"/>
                  <a:gd name="connsiteX95" fmla="*/ 752475 w 752475"/>
                  <a:gd name="connsiteY95" fmla="*/ 131445 h 968692"/>
                  <a:gd name="connsiteX96" fmla="*/ 0 w 752475"/>
                  <a:gd name="connsiteY96" fmla="*/ 131445 h 968692"/>
                  <a:gd name="connsiteX97" fmla="*/ 0 w 752475"/>
                  <a:gd name="connsiteY97" fmla="*/ 136208 h 968692"/>
                  <a:gd name="connsiteX98" fmla="*/ 752475 w 752475"/>
                  <a:gd name="connsiteY98" fmla="*/ 136208 h 968692"/>
                  <a:gd name="connsiteX99" fmla="*/ 752475 w 752475"/>
                  <a:gd name="connsiteY99" fmla="*/ 131445 h 968692"/>
                  <a:gd name="connsiteX100" fmla="*/ 752475 w 752475"/>
                  <a:gd name="connsiteY100" fmla="*/ 87630 h 968692"/>
                  <a:gd name="connsiteX101" fmla="*/ 0 w 752475"/>
                  <a:gd name="connsiteY101" fmla="*/ 87630 h 968692"/>
                  <a:gd name="connsiteX102" fmla="*/ 0 w 752475"/>
                  <a:gd name="connsiteY102" fmla="*/ 92393 h 968692"/>
                  <a:gd name="connsiteX103" fmla="*/ 752475 w 752475"/>
                  <a:gd name="connsiteY103" fmla="*/ 92393 h 968692"/>
                  <a:gd name="connsiteX104" fmla="*/ 752475 w 752475"/>
                  <a:gd name="connsiteY104" fmla="*/ 87630 h 968692"/>
                  <a:gd name="connsiteX105" fmla="*/ 752475 w 752475"/>
                  <a:gd name="connsiteY105" fmla="*/ 43815 h 968692"/>
                  <a:gd name="connsiteX106" fmla="*/ 0 w 752475"/>
                  <a:gd name="connsiteY106" fmla="*/ 43815 h 968692"/>
                  <a:gd name="connsiteX107" fmla="*/ 0 w 752475"/>
                  <a:gd name="connsiteY107" fmla="*/ 48578 h 968692"/>
                  <a:gd name="connsiteX108" fmla="*/ 752475 w 752475"/>
                  <a:gd name="connsiteY108" fmla="*/ 48578 h 968692"/>
                  <a:gd name="connsiteX109" fmla="*/ 752475 w 752475"/>
                  <a:gd name="connsiteY109" fmla="*/ 43815 h 968692"/>
                  <a:gd name="connsiteX110" fmla="*/ 752475 w 752475"/>
                  <a:gd name="connsiteY110" fmla="*/ 0 h 968692"/>
                  <a:gd name="connsiteX111" fmla="*/ 0 w 752475"/>
                  <a:gd name="connsiteY111" fmla="*/ 0 h 968692"/>
                  <a:gd name="connsiteX112" fmla="*/ 0 w 752475"/>
                  <a:gd name="connsiteY112" fmla="*/ 4763 h 968692"/>
                  <a:gd name="connsiteX113" fmla="*/ 752475 w 752475"/>
                  <a:gd name="connsiteY113" fmla="*/ 4763 h 968692"/>
                  <a:gd name="connsiteX114" fmla="*/ 752475 w 752475"/>
                  <a:gd name="connsiteY114" fmla="*/ 0 h 968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</a:cxnLst>
                <a:rect l="l" t="t" r="r" b="b"/>
                <a:pathLst>
                  <a:path w="752475" h="968692">
                    <a:moveTo>
                      <a:pt x="752475" y="968693"/>
                    </a:moveTo>
                    <a:lnTo>
                      <a:pt x="0" y="968693"/>
                    </a:lnTo>
                    <a:lnTo>
                      <a:pt x="0" y="963930"/>
                    </a:lnTo>
                    <a:lnTo>
                      <a:pt x="752475" y="963930"/>
                    </a:lnTo>
                    <a:lnTo>
                      <a:pt x="752475" y="968693"/>
                    </a:lnTo>
                    <a:close/>
                    <a:moveTo>
                      <a:pt x="752475" y="920115"/>
                    </a:moveTo>
                    <a:lnTo>
                      <a:pt x="0" y="920115"/>
                    </a:lnTo>
                    <a:lnTo>
                      <a:pt x="0" y="924878"/>
                    </a:lnTo>
                    <a:lnTo>
                      <a:pt x="752475" y="924878"/>
                    </a:lnTo>
                    <a:lnTo>
                      <a:pt x="752475" y="920115"/>
                    </a:lnTo>
                    <a:close/>
                    <a:moveTo>
                      <a:pt x="752475" y="876300"/>
                    </a:moveTo>
                    <a:lnTo>
                      <a:pt x="0" y="876300"/>
                    </a:lnTo>
                    <a:lnTo>
                      <a:pt x="0" y="881063"/>
                    </a:lnTo>
                    <a:lnTo>
                      <a:pt x="752475" y="881063"/>
                    </a:lnTo>
                    <a:lnTo>
                      <a:pt x="752475" y="876300"/>
                    </a:lnTo>
                    <a:close/>
                    <a:moveTo>
                      <a:pt x="752475" y="832485"/>
                    </a:moveTo>
                    <a:lnTo>
                      <a:pt x="0" y="832485"/>
                    </a:lnTo>
                    <a:lnTo>
                      <a:pt x="0" y="837247"/>
                    </a:lnTo>
                    <a:lnTo>
                      <a:pt x="752475" y="837247"/>
                    </a:lnTo>
                    <a:lnTo>
                      <a:pt x="752475" y="832485"/>
                    </a:lnTo>
                    <a:close/>
                    <a:moveTo>
                      <a:pt x="752475" y="788670"/>
                    </a:moveTo>
                    <a:lnTo>
                      <a:pt x="0" y="788670"/>
                    </a:lnTo>
                    <a:lnTo>
                      <a:pt x="0" y="793433"/>
                    </a:lnTo>
                    <a:lnTo>
                      <a:pt x="752475" y="793433"/>
                    </a:lnTo>
                    <a:lnTo>
                      <a:pt x="752475" y="788670"/>
                    </a:lnTo>
                    <a:close/>
                    <a:moveTo>
                      <a:pt x="752475" y="744855"/>
                    </a:moveTo>
                    <a:lnTo>
                      <a:pt x="0" y="744855"/>
                    </a:lnTo>
                    <a:lnTo>
                      <a:pt x="0" y="749618"/>
                    </a:lnTo>
                    <a:lnTo>
                      <a:pt x="752475" y="749618"/>
                    </a:lnTo>
                    <a:lnTo>
                      <a:pt x="752475" y="744855"/>
                    </a:lnTo>
                    <a:close/>
                    <a:moveTo>
                      <a:pt x="752475" y="701040"/>
                    </a:moveTo>
                    <a:lnTo>
                      <a:pt x="0" y="701040"/>
                    </a:lnTo>
                    <a:lnTo>
                      <a:pt x="0" y="705803"/>
                    </a:lnTo>
                    <a:lnTo>
                      <a:pt x="752475" y="705803"/>
                    </a:lnTo>
                    <a:lnTo>
                      <a:pt x="752475" y="701040"/>
                    </a:lnTo>
                    <a:close/>
                    <a:moveTo>
                      <a:pt x="752475" y="657225"/>
                    </a:moveTo>
                    <a:lnTo>
                      <a:pt x="0" y="657225"/>
                    </a:lnTo>
                    <a:lnTo>
                      <a:pt x="0" y="661988"/>
                    </a:lnTo>
                    <a:lnTo>
                      <a:pt x="752475" y="661988"/>
                    </a:lnTo>
                    <a:lnTo>
                      <a:pt x="752475" y="657225"/>
                    </a:lnTo>
                    <a:close/>
                    <a:moveTo>
                      <a:pt x="752475" y="613410"/>
                    </a:moveTo>
                    <a:lnTo>
                      <a:pt x="0" y="613410"/>
                    </a:lnTo>
                    <a:lnTo>
                      <a:pt x="0" y="618172"/>
                    </a:lnTo>
                    <a:lnTo>
                      <a:pt x="752475" y="618172"/>
                    </a:lnTo>
                    <a:lnTo>
                      <a:pt x="752475" y="613410"/>
                    </a:lnTo>
                    <a:close/>
                    <a:moveTo>
                      <a:pt x="752475" y="569595"/>
                    </a:moveTo>
                    <a:lnTo>
                      <a:pt x="0" y="569595"/>
                    </a:lnTo>
                    <a:lnTo>
                      <a:pt x="0" y="574358"/>
                    </a:lnTo>
                    <a:lnTo>
                      <a:pt x="752475" y="574358"/>
                    </a:lnTo>
                    <a:lnTo>
                      <a:pt x="752475" y="569595"/>
                    </a:lnTo>
                    <a:close/>
                    <a:moveTo>
                      <a:pt x="752475" y="525780"/>
                    </a:moveTo>
                    <a:lnTo>
                      <a:pt x="0" y="525780"/>
                    </a:lnTo>
                    <a:lnTo>
                      <a:pt x="0" y="530543"/>
                    </a:lnTo>
                    <a:lnTo>
                      <a:pt x="752475" y="530543"/>
                    </a:lnTo>
                    <a:lnTo>
                      <a:pt x="752475" y="525780"/>
                    </a:lnTo>
                    <a:close/>
                    <a:moveTo>
                      <a:pt x="752475" y="481965"/>
                    </a:moveTo>
                    <a:lnTo>
                      <a:pt x="0" y="481965"/>
                    </a:lnTo>
                    <a:lnTo>
                      <a:pt x="0" y="486728"/>
                    </a:lnTo>
                    <a:lnTo>
                      <a:pt x="752475" y="486728"/>
                    </a:lnTo>
                    <a:lnTo>
                      <a:pt x="752475" y="481965"/>
                    </a:lnTo>
                    <a:close/>
                    <a:moveTo>
                      <a:pt x="752475" y="438150"/>
                    </a:moveTo>
                    <a:lnTo>
                      <a:pt x="0" y="438150"/>
                    </a:lnTo>
                    <a:lnTo>
                      <a:pt x="0" y="442913"/>
                    </a:lnTo>
                    <a:lnTo>
                      <a:pt x="752475" y="442913"/>
                    </a:lnTo>
                    <a:lnTo>
                      <a:pt x="752475" y="438150"/>
                    </a:lnTo>
                    <a:close/>
                    <a:moveTo>
                      <a:pt x="752475" y="394335"/>
                    </a:moveTo>
                    <a:lnTo>
                      <a:pt x="0" y="394335"/>
                    </a:lnTo>
                    <a:lnTo>
                      <a:pt x="0" y="399097"/>
                    </a:lnTo>
                    <a:lnTo>
                      <a:pt x="752475" y="399097"/>
                    </a:lnTo>
                    <a:lnTo>
                      <a:pt x="752475" y="394335"/>
                    </a:lnTo>
                    <a:close/>
                    <a:moveTo>
                      <a:pt x="752475" y="350520"/>
                    </a:moveTo>
                    <a:lnTo>
                      <a:pt x="0" y="350520"/>
                    </a:lnTo>
                    <a:lnTo>
                      <a:pt x="0" y="355283"/>
                    </a:lnTo>
                    <a:lnTo>
                      <a:pt x="752475" y="355283"/>
                    </a:lnTo>
                    <a:lnTo>
                      <a:pt x="752475" y="350520"/>
                    </a:lnTo>
                    <a:close/>
                    <a:moveTo>
                      <a:pt x="752475" y="306705"/>
                    </a:moveTo>
                    <a:lnTo>
                      <a:pt x="0" y="306705"/>
                    </a:lnTo>
                    <a:lnTo>
                      <a:pt x="0" y="311468"/>
                    </a:lnTo>
                    <a:lnTo>
                      <a:pt x="752475" y="311468"/>
                    </a:lnTo>
                    <a:lnTo>
                      <a:pt x="752475" y="306705"/>
                    </a:lnTo>
                    <a:close/>
                    <a:moveTo>
                      <a:pt x="752475" y="262890"/>
                    </a:moveTo>
                    <a:lnTo>
                      <a:pt x="0" y="262890"/>
                    </a:lnTo>
                    <a:lnTo>
                      <a:pt x="0" y="267653"/>
                    </a:lnTo>
                    <a:lnTo>
                      <a:pt x="752475" y="267653"/>
                    </a:lnTo>
                    <a:lnTo>
                      <a:pt x="752475" y="262890"/>
                    </a:lnTo>
                    <a:close/>
                    <a:moveTo>
                      <a:pt x="752475" y="219075"/>
                    </a:moveTo>
                    <a:lnTo>
                      <a:pt x="0" y="219075"/>
                    </a:lnTo>
                    <a:lnTo>
                      <a:pt x="0" y="223838"/>
                    </a:lnTo>
                    <a:lnTo>
                      <a:pt x="752475" y="223838"/>
                    </a:lnTo>
                    <a:lnTo>
                      <a:pt x="752475" y="219075"/>
                    </a:lnTo>
                    <a:close/>
                    <a:moveTo>
                      <a:pt x="752475" y="175260"/>
                    </a:moveTo>
                    <a:lnTo>
                      <a:pt x="0" y="175260"/>
                    </a:lnTo>
                    <a:lnTo>
                      <a:pt x="0" y="180022"/>
                    </a:lnTo>
                    <a:lnTo>
                      <a:pt x="752475" y="180022"/>
                    </a:lnTo>
                    <a:lnTo>
                      <a:pt x="752475" y="175260"/>
                    </a:lnTo>
                    <a:close/>
                    <a:moveTo>
                      <a:pt x="752475" y="131445"/>
                    </a:moveTo>
                    <a:lnTo>
                      <a:pt x="0" y="131445"/>
                    </a:lnTo>
                    <a:lnTo>
                      <a:pt x="0" y="136208"/>
                    </a:lnTo>
                    <a:lnTo>
                      <a:pt x="752475" y="136208"/>
                    </a:lnTo>
                    <a:lnTo>
                      <a:pt x="752475" y="131445"/>
                    </a:lnTo>
                    <a:close/>
                    <a:moveTo>
                      <a:pt x="752475" y="87630"/>
                    </a:moveTo>
                    <a:lnTo>
                      <a:pt x="0" y="87630"/>
                    </a:lnTo>
                    <a:lnTo>
                      <a:pt x="0" y="92393"/>
                    </a:lnTo>
                    <a:lnTo>
                      <a:pt x="752475" y="92393"/>
                    </a:lnTo>
                    <a:lnTo>
                      <a:pt x="752475" y="87630"/>
                    </a:lnTo>
                    <a:close/>
                    <a:moveTo>
                      <a:pt x="752475" y="43815"/>
                    </a:moveTo>
                    <a:lnTo>
                      <a:pt x="0" y="43815"/>
                    </a:lnTo>
                    <a:lnTo>
                      <a:pt x="0" y="48578"/>
                    </a:lnTo>
                    <a:lnTo>
                      <a:pt x="752475" y="48578"/>
                    </a:lnTo>
                    <a:lnTo>
                      <a:pt x="752475" y="43815"/>
                    </a:lnTo>
                    <a:close/>
                    <a:moveTo>
                      <a:pt x="752475" y="0"/>
                    </a:moveTo>
                    <a:lnTo>
                      <a:pt x="0" y="0"/>
                    </a:lnTo>
                    <a:lnTo>
                      <a:pt x="0" y="4763"/>
                    </a:lnTo>
                    <a:lnTo>
                      <a:pt x="752475" y="4763"/>
                    </a:lnTo>
                    <a:lnTo>
                      <a:pt x="752475" y="0"/>
                    </a:lnTo>
                    <a:close/>
                  </a:path>
                </a:pathLst>
              </a:custGeom>
              <a:solidFill>
                <a:srgbClr val="CFCFCF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9" name="Свободна форма: фигура 28">
              <a:extLst>
                <a:ext uri="{FF2B5EF4-FFF2-40B4-BE49-F238E27FC236}">
                  <a16:creationId xmlns:a16="http://schemas.microsoft.com/office/drawing/2014/main" id="{8BAECCAD-F5F9-4AD6-A3BB-B8D196E4ED53}"/>
                </a:ext>
              </a:extLst>
            </p:cNvPr>
            <p:cNvSpPr/>
            <p:nvPr/>
          </p:nvSpPr>
          <p:spPr>
            <a:xfrm>
              <a:off x="11350366" y="1659884"/>
              <a:ext cx="1076325" cy="1587374"/>
            </a:xfrm>
            <a:custGeom>
              <a:avLst/>
              <a:gdLst>
                <a:gd name="connsiteX0" fmla="*/ 1074144 w 1076325"/>
                <a:gd name="connsiteY0" fmla="*/ 216427 h 1587374"/>
                <a:gd name="connsiteX1" fmla="*/ 745317 w 1076325"/>
                <a:gd name="connsiteY1" fmla="*/ 222137 h 1587374"/>
                <a:gd name="connsiteX2" fmla="*/ 460043 w 1076325"/>
                <a:gd name="connsiteY2" fmla="*/ 236096 h 1587374"/>
                <a:gd name="connsiteX3" fmla="*/ 489733 w 1076325"/>
                <a:gd name="connsiteY3" fmla="*/ 189252 h 1587374"/>
                <a:gd name="connsiteX4" fmla="*/ 507649 w 1076325"/>
                <a:gd name="connsiteY4" fmla="*/ 136393 h 1587374"/>
                <a:gd name="connsiteX5" fmla="*/ 183314 w 1076325"/>
                <a:gd name="connsiteY5" fmla="*/ 28575 h 1587374"/>
                <a:gd name="connsiteX6" fmla="*/ 157163 w 1076325"/>
                <a:gd name="connsiteY6" fmla="*/ 28575 h 1587374"/>
                <a:gd name="connsiteX7" fmla="*/ 157163 w 1076325"/>
                <a:gd name="connsiteY7" fmla="*/ 0 h 1587374"/>
                <a:gd name="connsiteX8" fmla="*/ 0 w 1076325"/>
                <a:gd name="connsiteY8" fmla="*/ 0 h 1587374"/>
                <a:gd name="connsiteX9" fmla="*/ 0 w 1076325"/>
                <a:gd name="connsiteY9" fmla="*/ 69023 h 1587374"/>
                <a:gd name="connsiteX10" fmla="*/ 157163 w 1076325"/>
                <a:gd name="connsiteY10" fmla="*/ 69023 h 1587374"/>
                <a:gd name="connsiteX11" fmla="*/ 157163 w 1076325"/>
                <a:gd name="connsiteY11" fmla="*/ 38100 h 1587374"/>
                <a:gd name="connsiteX12" fmla="*/ 183314 w 1076325"/>
                <a:gd name="connsiteY12" fmla="*/ 38100 h 1587374"/>
                <a:gd name="connsiteX13" fmla="*/ 498777 w 1076325"/>
                <a:gd name="connsiteY13" fmla="*/ 139846 h 1587374"/>
                <a:gd name="connsiteX14" fmla="*/ 483298 w 1076325"/>
                <a:gd name="connsiteY14" fmla="*/ 182228 h 1587374"/>
                <a:gd name="connsiteX15" fmla="*/ 451461 w 1076325"/>
                <a:gd name="connsiteY15" fmla="*/ 240221 h 1587374"/>
                <a:gd name="connsiteX16" fmla="*/ 746784 w 1076325"/>
                <a:gd name="connsiteY16" fmla="*/ 231548 h 1587374"/>
                <a:gd name="connsiteX17" fmla="*/ 1065481 w 1076325"/>
                <a:gd name="connsiteY17" fmla="*/ 220385 h 1587374"/>
                <a:gd name="connsiteX18" fmla="*/ 1007312 w 1076325"/>
                <a:gd name="connsiteY18" fmla="*/ 301166 h 1587374"/>
                <a:gd name="connsiteX19" fmla="*/ 879257 w 1076325"/>
                <a:gd name="connsiteY19" fmla="*/ 926954 h 1587374"/>
                <a:gd name="connsiteX20" fmla="*/ 934260 w 1076325"/>
                <a:gd name="connsiteY20" fmla="*/ 1158102 h 1587374"/>
                <a:gd name="connsiteX21" fmla="*/ 813549 w 1076325"/>
                <a:gd name="connsiteY21" fmla="*/ 1486129 h 1587374"/>
                <a:gd name="connsiteX22" fmla="*/ 450909 w 1076325"/>
                <a:gd name="connsiteY22" fmla="*/ 1565862 h 1587374"/>
                <a:gd name="connsiteX23" fmla="*/ 438893 w 1076325"/>
                <a:gd name="connsiteY23" fmla="*/ 1552570 h 1587374"/>
                <a:gd name="connsiteX24" fmla="*/ 438893 w 1076325"/>
                <a:gd name="connsiteY24" fmla="*/ 1509708 h 1587374"/>
                <a:gd name="connsiteX25" fmla="*/ 457943 w 1076325"/>
                <a:gd name="connsiteY25" fmla="*/ 1509708 h 1587374"/>
                <a:gd name="connsiteX26" fmla="*/ 457943 w 1076325"/>
                <a:gd name="connsiteY26" fmla="*/ 1395408 h 1587374"/>
                <a:gd name="connsiteX27" fmla="*/ 410318 w 1076325"/>
                <a:gd name="connsiteY27" fmla="*/ 1395408 h 1587374"/>
                <a:gd name="connsiteX28" fmla="*/ 410318 w 1076325"/>
                <a:gd name="connsiteY28" fmla="*/ 1509708 h 1587374"/>
                <a:gd name="connsiteX29" fmla="*/ 429368 w 1076325"/>
                <a:gd name="connsiteY29" fmla="*/ 1509708 h 1587374"/>
                <a:gd name="connsiteX30" fmla="*/ 429368 w 1076325"/>
                <a:gd name="connsiteY30" fmla="*/ 1552570 h 1587374"/>
                <a:gd name="connsiteX31" fmla="*/ 446627 w 1076325"/>
                <a:gd name="connsiteY31" fmla="*/ 1574368 h 1587374"/>
                <a:gd name="connsiteX32" fmla="*/ 526842 w 1076325"/>
                <a:gd name="connsiteY32" fmla="*/ 1587375 h 1587374"/>
                <a:gd name="connsiteX33" fmla="*/ 819226 w 1076325"/>
                <a:gd name="connsiteY33" fmla="*/ 1493777 h 1587374"/>
                <a:gd name="connsiteX34" fmla="*/ 943651 w 1076325"/>
                <a:gd name="connsiteY34" fmla="*/ 1156468 h 1587374"/>
                <a:gd name="connsiteX35" fmla="*/ 888449 w 1076325"/>
                <a:gd name="connsiteY35" fmla="*/ 924430 h 1587374"/>
                <a:gd name="connsiteX36" fmla="*/ 837419 w 1076325"/>
                <a:gd name="connsiteY36" fmla="*/ 604356 h 1587374"/>
                <a:gd name="connsiteX37" fmla="*/ 1013479 w 1076325"/>
                <a:gd name="connsiteY37" fmla="*/ 308429 h 1587374"/>
                <a:gd name="connsiteX38" fmla="*/ 1074144 w 1076325"/>
                <a:gd name="connsiteY38" fmla="*/ 216427 h 1587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76325" h="1587374">
                  <a:moveTo>
                    <a:pt x="1074144" y="216427"/>
                  </a:moveTo>
                  <a:cubicBezTo>
                    <a:pt x="1056084" y="176936"/>
                    <a:pt x="932221" y="193053"/>
                    <a:pt x="745317" y="222137"/>
                  </a:cubicBezTo>
                  <a:cubicBezTo>
                    <a:pt x="617982" y="241954"/>
                    <a:pt x="473659" y="264419"/>
                    <a:pt x="460043" y="236096"/>
                  </a:cubicBezTo>
                  <a:cubicBezTo>
                    <a:pt x="457057" y="229881"/>
                    <a:pt x="459781" y="216708"/>
                    <a:pt x="489733" y="189252"/>
                  </a:cubicBezTo>
                  <a:cubicBezTo>
                    <a:pt x="508554" y="171998"/>
                    <a:pt x="514583" y="154215"/>
                    <a:pt x="507649" y="136393"/>
                  </a:cubicBezTo>
                  <a:cubicBezTo>
                    <a:pt x="482046" y="70566"/>
                    <a:pt x="280278" y="28575"/>
                    <a:pt x="183314" y="28575"/>
                  </a:cubicBezTo>
                  <a:lnTo>
                    <a:pt x="157163" y="28575"/>
                  </a:lnTo>
                  <a:lnTo>
                    <a:pt x="157163" y="0"/>
                  </a:lnTo>
                  <a:lnTo>
                    <a:pt x="0" y="0"/>
                  </a:lnTo>
                  <a:lnTo>
                    <a:pt x="0" y="69023"/>
                  </a:lnTo>
                  <a:lnTo>
                    <a:pt x="157163" y="69023"/>
                  </a:lnTo>
                  <a:lnTo>
                    <a:pt x="157163" y="38100"/>
                  </a:lnTo>
                  <a:lnTo>
                    <a:pt x="183314" y="38100"/>
                  </a:lnTo>
                  <a:cubicBezTo>
                    <a:pt x="292260" y="38100"/>
                    <a:pt x="476931" y="83682"/>
                    <a:pt x="498777" y="139846"/>
                  </a:cubicBezTo>
                  <a:cubicBezTo>
                    <a:pt x="504215" y="153833"/>
                    <a:pt x="499153" y="167692"/>
                    <a:pt x="483298" y="182228"/>
                  </a:cubicBezTo>
                  <a:cubicBezTo>
                    <a:pt x="455019" y="208155"/>
                    <a:pt x="444898" y="226581"/>
                    <a:pt x="451461" y="240221"/>
                  </a:cubicBezTo>
                  <a:cubicBezTo>
                    <a:pt x="467015" y="272577"/>
                    <a:pt x="573410" y="258528"/>
                    <a:pt x="746784" y="231548"/>
                  </a:cubicBezTo>
                  <a:cubicBezTo>
                    <a:pt x="888473" y="209493"/>
                    <a:pt x="1049074" y="184499"/>
                    <a:pt x="1065481" y="220385"/>
                  </a:cubicBezTo>
                  <a:cubicBezTo>
                    <a:pt x="1070205" y="230710"/>
                    <a:pt x="1063947" y="253112"/>
                    <a:pt x="1007312" y="301166"/>
                  </a:cubicBezTo>
                  <a:cubicBezTo>
                    <a:pt x="764167" y="507473"/>
                    <a:pt x="814959" y="692587"/>
                    <a:pt x="879257" y="926954"/>
                  </a:cubicBezTo>
                  <a:cubicBezTo>
                    <a:pt x="899203" y="999644"/>
                    <a:pt x="919824" y="1074806"/>
                    <a:pt x="934260" y="1158102"/>
                  </a:cubicBezTo>
                  <a:cubicBezTo>
                    <a:pt x="964540" y="1332795"/>
                    <a:pt x="885330" y="1432908"/>
                    <a:pt x="813549" y="1486129"/>
                  </a:cubicBezTo>
                  <a:cubicBezTo>
                    <a:pt x="689739" y="1577930"/>
                    <a:pt x="504277" y="1592728"/>
                    <a:pt x="450909" y="1565862"/>
                  </a:cubicBezTo>
                  <a:cubicBezTo>
                    <a:pt x="445427" y="1563100"/>
                    <a:pt x="438893" y="1558557"/>
                    <a:pt x="438893" y="1552570"/>
                  </a:cubicBezTo>
                  <a:lnTo>
                    <a:pt x="438893" y="1509708"/>
                  </a:lnTo>
                  <a:lnTo>
                    <a:pt x="457943" y="1509708"/>
                  </a:lnTo>
                  <a:lnTo>
                    <a:pt x="457943" y="1395408"/>
                  </a:lnTo>
                  <a:lnTo>
                    <a:pt x="410318" y="1395408"/>
                  </a:lnTo>
                  <a:lnTo>
                    <a:pt x="410318" y="1509708"/>
                  </a:lnTo>
                  <a:lnTo>
                    <a:pt x="429368" y="1509708"/>
                  </a:lnTo>
                  <a:lnTo>
                    <a:pt x="429368" y="1552570"/>
                  </a:lnTo>
                  <a:cubicBezTo>
                    <a:pt x="429368" y="1558552"/>
                    <a:pt x="432363" y="1567186"/>
                    <a:pt x="446627" y="1574368"/>
                  </a:cubicBezTo>
                  <a:cubicBezTo>
                    <a:pt x="462939" y="1582579"/>
                    <a:pt x="491414" y="1587375"/>
                    <a:pt x="526842" y="1587375"/>
                  </a:cubicBezTo>
                  <a:cubicBezTo>
                    <a:pt x="608624" y="1587375"/>
                    <a:pt x="727458" y="1561824"/>
                    <a:pt x="819226" y="1493777"/>
                  </a:cubicBezTo>
                  <a:cubicBezTo>
                    <a:pt x="893159" y="1438961"/>
                    <a:pt x="974760" y="1335943"/>
                    <a:pt x="943651" y="1156468"/>
                  </a:cubicBezTo>
                  <a:cubicBezTo>
                    <a:pt x="929135" y="1072729"/>
                    <a:pt x="908452" y="997334"/>
                    <a:pt x="888449" y="924430"/>
                  </a:cubicBezTo>
                  <a:cubicBezTo>
                    <a:pt x="855974" y="806067"/>
                    <a:pt x="827927" y="703845"/>
                    <a:pt x="837419" y="604356"/>
                  </a:cubicBezTo>
                  <a:cubicBezTo>
                    <a:pt x="847801" y="495567"/>
                    <a:pt x="903746" y="401536"/>
                    <a:pt x="1013479" y="308429"/>
                  </a:cubicBezTo>
                  <a:cubicBezTo>
                    <a:pt x="1063976" y="265581"/>
                    <a:pt x="1083255" y="236344"/>
                    <a:pt x="1074144" y="216427"/>
                  </a:cubicBezTo>
                  <a:close/>
                </a:path>
              </a:pathLst>
            </a:custGeom>
            <a:solidFill>
              <a:srgbClr val="CFCFCF"/>
            </a:solidFill>
            <a:ln w="4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0" name="Графика 22" descr="Laptop with phone and calculator">
              <a:extLst>
                <a:ext uri="{FF2B5EF4-FFF2-40B4-BE49-F238E27FC236}">
                  <a16:creationId xmlns:a16="http://schemas.microsoft.com/office/drawing/2014/main" id="{03DC1362-E1B0-4213-BCB5-F8B29ABE146B}"/>
                </a:ext>
              </a:extLst>
            </p:cNvPr>
            <p:cNvGrpSpPr/>
            <p:nvPr/>
          </p:nvGrpSpPr>
          <p:grpSpPr>
            <a:xfrm>
              <a:off x="10382936" y="2923423"/>
              <a:ext cx="1045306" cy="210569"/>
              <a:chOff x="10382936" y="2923423"/>
              <a:chExt cx="1045306" cy="210569"/>
            </a:xfrm>
          </p:grpSpPr>
          <p:sp>
            <p:nvSpPr>
              <p:cNvPr id="31" name="Свободна форма: фигура 30">
                <a:extLst>
                  <a:ext uri="{FF2B5EF4-FFF2-40B4-BE49-F238E27FC236}">
                    <a16:creationId xmlns:a16="http://schemas.microsoft.com/office/drawing/2014/main" id="{430C7905-4417-4719-AE66-599B6EF7C814}"/>
                  </a:ext>
                </a:extLst>
              </p:cNvPr>
              <p:cNvSpPr/>
              <p:nvPr/>
            </p:nvSpPr>
            <p:spPr>
              <a:xfrm>
                <a:off x="10382936" y="2923423"/>
                <a:ext cx="1045306" cy="210569"/>
              </a:xfrm>
              <a:custGeom>
                <a:avLst/>
                <a:gdLst>
                  <a:gd name="connsiteX0" fmla="*/ 951529 w 1045306"/>
                  <a:gd name="connsiteY0" fmla="*/ 65689 h 210569"/>
                  <a:gd name="connsiteX1" fmla="*/ 10111 w 1045306"/>
                  <a:gd name="connsiteY1" fmla="*/ 210569 h 210569"/>
                  <a:gd name="connsiteX2" fmla="*/ 0 w 1045306"/>
                  <a:gd name="connsiteY2" fmla="*/ 144880 h 210569"/>
                  <a:gd name="connsiteX3" fmla="*/ 941418 w 1045306"/>
                  <a:gd name="connsiteY3" fmla="*/ 0 h 210569"/>
                  <a:gd name="connsiteX4" fmla="*/ 1045307 w 1045306"/>
                  <a:gd name="connsiteY4" fmla="*/ 17526 h 210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5306" h="210569">
                    <a:moveTo>
                      <a:pt x="951529" y="65689"/>
                    </a:moveTo>
                    <a:lnTo>
                      <a:pt x="10111" y="210569"/>
                    </a:lnTo>
                    <a:lnTo>
                      <a:pt x="0" y="144880"/>
                    </a:lnTo>
                    <a:lnTo>
                      <a:pt x="941418" y="0"/>
                    </a:lnTo>
                    <a:lnTo>
                      <a:pt x="1045307" y="17526"/>
                    </a:lnTo>
                    <a:close/>
                  </a:path>
                </a:pathLst>
              </a:custGeom>
              <a:solidFill>
                <a:schemeClr val="accent4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Свободна форма: фигура 31">
                <a:extLst>
                  <a:ext uri="{FF2B5EF4-FFF2-40B4-BE49-F238E27FC236}">
                    <a16:creationId xmlns:a16="http://schemas.microsoft.com/office/drawing/2014/main" id="{6E2CC814-65BA-4156-8D36-FCD8E2583CEE}"/>
                  </a:ext>
                </a:extLst>
              </p:cNvPr>
              <p:cNvSpPr/>
              <p:nvPr/>
            </p:nvSpPr>
            <p:spPr>
              <a:xfrm rot="-524900">
                <a:off x="10532970" y="3016438"/>
                <a:ext cx="581045" cy="4762"/>
              </a:xfrm>
              <a:custGeom>
                <a:avLst/>
                <a:gdLst>
                  <a:gd name="connsiteX0" fmla="*/ 0 w 581045"/>
                  <a:gd name="connsiteY0" fmla="*/ 0 h 4762"/>
                  <a:gd name="connsiteX1" fmla="*/ 581045 w 581045"/>
                  <a:gd name="connsiteY1" fmla="*/ 0 h 4762"/>
                  <a:gd name="connsiteX2" fmla="*/ 581045 w 581045"/>
                  <a:gd name="connsiteY2" fmla="*/ 4763 h 4762"/>
                  <a:gd name="connsiteX3" fmla="*/ 0 w 581045"/>
                  <a:gd name="connsiteY3" fmla="*/ 4763 h 4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1045" h="4762">
                    <a:moveTo>
                      <a:pt x="0" y="0"/>
                    </a:moveTo>
                    <a:lnTo>
                      <a:pt x="581045" y="0"/>
                    </a:lnTo>
                    <a:lnTo>
                      <a:pt x="581045" y="4763"/>
                    </a:lnTo>
                    <a:lnTo>
                      <a:pt x="0" y="4763"/>
                    </a:lnTo>
                    <a:close/>
                  </a:path>
                </a:pathLst>
              </a:custGeom>
              <a:solidFill>
                <a:srgbClr val="FFFFFF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3" name="Графика 22" descr="Laptop with phone and calculator">
              <a:extLst>
                <a:ext uri="{FF2B5EF4-FFF2-40B4-BE49-F238E27FC236}">
                  <a16:creationId xmlns:a16="http://schemas.microsoft.com/office/drawing/2014/main" id="{03DC1362-E1B0-4213-BCB5-F8B29ABE146B}"/>
                </a:ext>
              </a:extLst>
            </p:cNvPr>
            <p:cNvGrpSpPr/>
            <p:nvPr/>
          </p:nvGrpSpPr>
          <p:grpSpPr>
            <a:xfrm>
              <a:off x="8587478" y="1668923"/>
              <a:ext cx="530018" cy="1024423"/>
              <a:chOff x="8587478" y="1668923"/>
              <a:chExt cx="530018" cy="1024423"/>
            </a:xfrm>
          </p:grpSpPr>
          <p:sp>
            <p:nvSpPr>
              <p:cNvPr id="34" name="Свободна форма: фигура 33">
                <a:extLst>
                  <a:ext uri="{FF2B5EF4-FFF2-40B4-BE49-F238E27FC236}">
                    <a16:creationId xmlns:a16="http://schemas.microsoft.com/office/drawing/2014/main" id="{4F92FFEC-4E69-4C2C-AAC4-8EF83C081D2B}"/>
                  </a:ext>
                </a:extLst>
              </p:cNvPr>
              <p:cNvSpPr/>
              <p:nvPr/>
            </p:nvSpPr>
            <p:spPr>
              <a:xfrm>
                <a:off x="8587478" y="1668923"/>
                <a:ext cx="530018" cy="1024423"/>
              </a:xfrm>
              <a:custGeom>
                <a:avLst/>
                <a:gdLst>
                  <a:gd name="connsiteX0" fmla="*/ 491533 w 530018"/>
                  <a:gd name="connsiteY0" fmla="*/ 1024423 h 1024423"/>
                  <a:gd name="connsiteX1" fmla="*/ 38486 w 530018"/>
                  <a:gd name="connsiteY1" fmla="*/ 1024423 h 1024423"/>
                  <a:gd name="connsiteX2" fmla="*/ 0 w 530018"/>
                  <a:gd name="connsiteY2" fmla="*/ 985938 h 1024423"/>
                  <a:gd name="connsiteX3" fmla="*/ 0 w 530018"/>
                  <a:gd name="connsiteY3" fmla="*/ 38486 h 1024423"/>
                  <a:gd name="connsiteX4" fmla="*/ 38486 w 530018"/>
                  <a:gd name="connsiteY4" fmla="*/ 0 h 1024423"/>
                  <a:gd name="connsiteX5" fmla="*/ 491533 w 530018"/>
                  <a:gd name="connsiteY5" fmla="*/ 0 h 1024423"/>
                  <a:gd name="connsiteX6" fmla="*/ 530019 w 530018"/>
                  <a:gd name="connsiteY6" fmla="*/ 38486 h 1024423"/>
                  <a:gd name="connsiteX7" fmla="*/ 530019 w 530018"/>
                  <a:gd name="connsiteY7" fmla="*/ 985938 h 1024423"/>
                  <a:gd name="connsiteX8" fmla="*/ 491533 w 530018"/>
                  <a:gd name="connsiteY8" fmla="*/ 1024423 h 1024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30018" h="1024423">
                    <a:moveTo>
                      <a:pt x="491533" y="1024423"/>
                    </a:moveTo>
                    <a:lnTo>
                      <a:pt x="38486" y="1024423"/>
                    </a:lnTo>
                    <a:cubicBezTo>
                      <a:pt x="17231" y="1024423"/>
                      <a:pt x="0" y="1007193"/>
                      <a:pt x="0" y="985938"/>
                    </a:cubicBezTo>
                    <a:lnTo>
                      <a:pt x="0" y="38486"/>
                    </a:lnTo>
                    <a:cubicBezTo>
                      <a:pt x="0" y="17231"/>
                      <a:pt x="17231" y="0"/>
                      <a:pt x="38486" y="0"/>
                    </a:cubicBezTo>
                    <a:lnTo>
                      <a:pt x="491533" y="0"/>
                    </a:lnTo>
                    <a:cubicBezTo>
                      <a:pt x="512788" y="0"/>
                      <a:pt x="530019" y="17231"/>
                      <a:pt x="530019" y="38486"/>
                    </a:cubicBezTo>
                    <a:lnTo>
                      <a:pt x="530019" y="985938"/>
                    </a:lnTo>
                    <a:cubicBezTo>
                      <a:pt x="530019" y="1007193"/>
                      <a:pt x="512788" y="1024423"/>
                      <a:pt x="491533" y="1024423"/>
                    </a:cubicBezTo>
                    <a:close/>
                  </a:path>
                </a:pathLst>
              </a:custGeom>
              <a:solidFill>
                <a:srgbClr val="505050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5" name="Графика 22" descr="Laptop with phone and calculator">
                <a:extLst>
                  <a:ext uri="{FF2B5EF4-FFF2-40B4-BE49-F238E27FC236}">
                    <a16:creationId xmlns:a16="http://schemas.microsoft.com/office/drawing/2014/main" id="{03DC1362-E1B0-4213-BCB5-F8B29ABE146B}"/>
                  </a:ext>
                </a:extLst>
              </p:cNvPr>
              <p:cNvGrpSpPr/>
              <p:nvPr/>
            </p:nvGrpSpPr>
            <p:grpSpPr>
              <a:xfrm>
                <a:off x="8648400" y="2037122"/>
                <a:ext cx="414794" cy="549101"/>
                <a:chOff x="8648400" y="2037122"/>
                <a:chExt cx="414794" cy="549101"/>
              </a:xfrm>
            </p:grpSpPr>
            <p:grpSp>
              <p:nvGrpSpPr>
                <p:cNvPr id="36" name="Графика 22" descr="Laptop with phone and calculator">
                  <a:extLst>
                    <a:ext uri="{FF2B5EF4-FFF2-40B4-BE49-F238E27FC236}">
                      <a16:creationId xmlns:a16="http://schemas.microsoft.com/office/drawing/2014/main" id="{03DC1362-E1B0-4213-BCB5-F8B29ABE146B}"/>
                    </a:ext>
                  </a:extLst>
                </p:cNvPr>
                <p:cNvGrpSpPr/>
                <p:nvPr/>
              </p:nvGrpSpPr>
              <p:grpSpPr>
                <a:xfrm>
                  <a:off x="8648400" y="2037122"/>
                  <a:ext cx="414794" cy="198829"/>
                  <a:chOff x="8648400" y="2037122"/>
                  <a:chExt cx="414794" cy="198829"/>
                </a:xfrm>
              </p:grpSpPr>
              <p:sp>
                <p:nvSpPr>
                  <p:cNvPr id="37" name="Свободна форма: фигура 36">
                    <a:extLst>
                      <a:ext uri="{FF2B5EF4-FFF2-40B4-BE49-F238E27FC236}">
                        <a16:creationId xmlns:a16="http://schemas.microsoft.com/office/drawing/2014/main" id="{DB1EC0B1-65B9-4070-A5CA-03859EC69C43}"/>
                      </a:ext>
                    </a:extLst>
                  </p:cNvPr>
                  <p:cNvSpPr/>
                  <p:nvPr/>
                </p:nvSpPr>
                <p:spPr>
                  <a:xfrm>
                    <a:off x="8648400" y="2180649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8" name="Свободна форма: фигура 37">
                    <a:extLst>
                      <a:ext uri="{FF2B5EF4-FFF2-40B4-BE49-F238E27FC236}">
                        <a16:creationId xmlns:a16="http://schemas.microsoft.com/office/drawing/2014/main" id="{F4894CA8-FA14-4700-8E03-D349DFC54ECF}"/>
                      </a:ext>
                    </a:extLst>
                  </p:cNvPr>
                  <p:cNvSpPr/>
                  <p:nvPr/>
                </p:nvSpPr>
                <p:spPr>
                  <a:xfrm>
                    <a:off x="8738273" y="2180649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39" name="Свободна форма: фигура 38">
                    <a:extLst>
                      <a:ext uri="{FF2B5EF4-FFF2-40B4-BE49-F238E27FC236}">
                        <a16:creationId xmlns:a16="http://schemas.microsoft.com/office/drawing/2014/main" id="{386BADA8-BA24-4E00-9269-4314A1813615}"/>
                      </a:ext>
                    </a:extLst>
                  </p:cNvPr>
                  <p:cNvSpPr/>
                  <p:nvPr/>
                </p:nvSpPr>
                <p:spPr>
                  <a:xfrm>
                    <a:off x="8652324" y="2037122"/>
                    <a:ext cx="36871" cy="36871"/>
                  </a:xfrm>
                  <a:custGeom>
                    <a:avLst/>
                    <a:gdLst>
                      <a:gd name="connsiteX0" fmla="*/ 36871 w 36871"/>
                      <a:gd name="connsiteY0" fmla="*/ 18436 h 36871"/>
                      <a:gd name="connsiteX1" fmla="*/ 18436 w 36871"/>
                      <a:gd name="connsiteY1" fmla="*/ 36871 h 36871"/>
                      <a:gd name="connsiteX2" fmla="*/ 0 w 36871"/>
                      <a:gd name="connsiteY2" fmla="*/ 18436 h 36871"/>
                      <a:gd name="connsiteX3" fmla="*/ 18436 w 36871"/>
                      <a:gd name="connsiteY3" fmla="*/ 0 h 36871"/>
                      <a:gd name="connsiteX4" fmla="*/ 36871 w 36871"/>
                      <a:gd name="connsiteY4" fmla="*/ 18436 h 36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871" h="36871">
                        <a:moveTo>
                          <a:pt x="36871" y="18436"/>
                        </a:moveTo>
                        <a:cubicBezTo>
                          <a:pt x="36871" y="28617"/>
                          <a:pt x="28617" y="36871"/>
                          <a:pt x="18436" y="36871"/>
                        </a:cubicBezTo>
                        <a:cubicBezTo>
                          <a:pt x="8254" y="36871"/>
                          <a:pt x="0" y="28617"/>
                          <a:pt x="0" y="18436"/>
                        </a:cubicBezTo>
                        <a:cubicBezTo>
                          <a:pt x="0" y="8254"/>
                          <a:pt x="8254" y="0"/>
                          <a:pt x="18436" y="0"/>
                        </a:cubicBezTo>
                        <a:cubicBezTo>
                          <a:pt x="28617" y="0"/>
                          <a:pt x="36871" y="8254"/>
                          <a:pt x="36871" y="18436"/>
                        </a:cubicBezTo>
                        <a:close/>
                      </a:path>
                    </a:pathLst>
                  </a:custGeom>
                  <a:solidFill>
                    <a:srgbClr val="CFCFC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0" name="Свободна форма: фигура 39">
                    <a:extLst>
                      <a:ext uri="{FF2B5EF4-FFF2-40B4-BE49-F238E27FC236}">
                        <a16:creationId xmlns:a16="http://schemas.microsoft.com/office/drawing/2014/main" id="{6083FEF2-18B7-46BD-9F63-3EEF4585F4F2}"/>
                      </a:ext>
                    </a:extLst>
                  </p:cNvPr>
                  <p:cNvSpPr/>
                  <p:nvPr/>
                </p:nvSpPr>
                <p:spPr>
                  <a:xfrm>
                    <a:off x="8742197" y="2037122"/>
                    <a:ext cx="36871" cy="36871"/>
                  </a:xfrm>
                  <a:custGeom>
                    <a:avLst/>
                    <a:gdLst>
                      <a:gd name="connsiteX0" fmla="*/ 36871 w 36871"/>
                      <a:gd name="connsiteY0" fmla="*/ 18436 h 36871"/>
                      <a:gd name="connsiteX1" fmla="*/ 18436 w 36871"/>
                      <a:gd name="connsiteY1" fmla="*/ 36871 h 36871"/>
                      <a:gd name="connsiteX2" fmla="*/ 0 w 36871"/>
                      <a:gd name="connsiteY2" fmla="*/ 18436 h 36871"/>
                      <a:gd name="connsiteX3" fmla="*/ 18436 w 36871"/>
                      <a:gd name="connsiteY3" fmla="*/ 0 h 36871"/>
                      <a:gd name="connsiteX4" fmla="*/ 36871 w 36871"/>
                      <a:gd name="connsiteY4" fmla="*/ 18436 h 36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871" h="36871">
                        <a:moveTo>
                          <a:pt x="36871" y="18436"/>
                        </a:moveTo>
                        <a:cubicBezTo>
                          <a:pt x="36871" y="28617"/>
                          <a:pt x="28617" y="36871"/>
                          <a:pt x="18436" y="36871"/>
                        </a:cubicBezTo>
                        <a:cubicBezTo>
                          <a:pt x="8254" y="36871"/>
                          <a:pt x="0" y="28617"/>
                          <a:pt x="0" y="18436"/>
                        </a:cubicBezTo>
                        <a:cubicBezTo>
                          <a:pt x="0" y="8254"/>
                          <a:pt x="8254" y="0"/>
                          <a:pt x="18436" y="0"/>
                        </a:cubicBezTo>
                        <a:cubicBezTo>
                          <a:pt x="28617" y="0"/>
                          <a:pt x="36871" y="8254"/>
                          <a:pt x="36871" y="18436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1" name="Свободна форма: фигура 40">
                    <a:extLst>
                      <a:ext uri="{FF2B5EF4-FFF2-40B4-BE49-F238E27FC236}">
                        <a16:creationId xmlns:a16="http://schemas.microsoft.com/office/drawing/2014/main" id="{8AB80C93-0508-4DEF-81E9-C936CBD4436B}"/>
                      </a:ext>
                    </a:extLst>
                  </p:cNvPr>
                  <p:cNvSpPr/>
                  <p:nvPr/>
                </p:nvSpPr>
                <p:spPr>
                  <a:xfrm>
                    <a:off x="8828146" y="2180649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2" name="Свободна форма: фигура 41">
                    <a:extLst>
                      <a:ext uri="{FF2B5EF4-FFF2-40B4-BE49-F238E27FC236}">
                        <a16:creationId xmlns:a16="http://schemas.microsoft.com/office/drawing/2014/main" id="{E3304DA0-0102-4D73-86D7-917D98AD1B7D}"/>
                      </a:ext>
                    </a:extLst>
                  </p:cNvPr>
                  <p:cNvSpPr/>
                  <p:nvPr/>
                </p:nvSpPr>
                <p:spPr>
                  <a:xfrm>
                    <a:off x="8918019" y="2180649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3" name="Свободна форма: фигура 42">
                    <a:extLst>
                      <a:ext uri="{FF2B5EF4-FFF2-40B4-BE49-F238E27FC236}">
                        <a16:creationId xmlns:a16="http://schemas.microsoft.com/office/drawing/2014/main" id="{6921B5B8-92D8-42F3-A42D-4AFEB389DD56}"/>
                      </a:ext>
                    </a:extLst>
                  </p:cNvPr>
                  <p:cNvSpPr/>
                  <p:nvPr/>
                </p:nvSpPr>
                <p:spPr>
                  <a:xfrm>
                    <a:off x="9007892" y="2180649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44" name="Графика 22" descr="Laptop with phone and calculator">
                  <a:extLst>
                    <a:ext uri="{FF2B5EF4-FFF2-40B4-BE49-F238E27FC236}">
                      <a16:creationId xmlns:a16="http://schemas.microsoft.com/office/drawing/2014/main" id="{03DC1362-E1B0-4213-BCB5-F8B29ABE146B}"/>
                    </a:ext>
                  </a:extLst>
                </p:cNvPr>
                <p:cNvGrpSpPr/>
                <p:nvPr/>
              </p:nvGrpSpPr>
              <p:grpSpPr>
                <a:xfrm>
                  <a:off x="8648400" y="2268217"/>
                  <a:ext cx="414794" cy="55302"/>
                  <a:chOff x="8648400" y="2268217"/>
                  <a:chExt cx="414794" cy="55302"/>
                </a:xfrm>
              </p:grpSpPr>
              <p:sp>
                <p:nvSpPr>
                  <p:cNvPr id="45" name="Свободна форма: фигура 44">
                    <a:extLst>
                      <a:ext uri="{FF2B5EF4-FFF2-40B4-BE49-F238E27FC236}">
                        <a16:creationId xmlns:a16="http://schemas.microsoft.com/office/drawing/2014/main" id="{99FB16C7-626C-44F4-B632-BCD754778C36}"/>
                      </a:ext>
                    </a:extLst>
                  </p:cNvPr>
                  <p:cNvSpPr/>
                  <p:nvPr/>
                </p:nvSpPr>
                <p:spPr>
                  <a:xfrm>
                    <a:off x="8648400" y="2268217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2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CFCFC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6" name="Свободна форма: фигура 45">
                    <a:extLst>
                      <a:ext uri="{FF2B5EF4-FFF2-40B4-BE49-F238E27FC236}">
                        <a16:creationId xmlns:a16="http://schemas.microsoft.com/office/drawing/2014/main" id="{3C52EC32-82AB-458D-93D0-AAFBD6CBF5E5}"/>
                      </a:ext>
                    </a:extLst>
                  </p:cNvPr>
                  <p:cNvSpPr/>
                  <p:nvPr/>
                </p:nvSpPr>
                <p:spPr>
                  <a:xfrm>
                    <a:off x="8738273" y="2268217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2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7" name="Свободна форма: фигура 46">
                    <a:extLst>
                      <a:ext uri="{FF2B5EF4-FFF2-40B4-BE49-F238E27FC236}">
                        <a16:creationId xmlns:a16="http://schemas.microsoft.com/office/drawing/2014/main" id="{79BE414A-AB2F-4CE7-A711-BC6ED14FB78D}"/>
                      </a:ext>
                    </a:extLst>
                  </p:cNvPr>
                  <p:cNvSpPr/>
                  <p:nvPr/>
                </p:nvSpPr>
                <p:spPr>
                  <a:xfrm>
                    <a:off x="8828146" y="2268217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2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8" name="Свободна форма: фигура 47">
                    <a:extLst>
                      <a:ext uri="{FF2B5EF4-FFF2-40B4-BE49-F238E27FC236}">
                        <a16:creationId xmlns:a16="http://schemas.microsoft.com/office/drawing/2014/main" id="{BBE38D91-A0F9-491A-9BDA-4F719054BC02}"/>
                      </a:ext>
                    </a:extLst>
                  </p:cNvPr>
                  <p:cNvSpPr/>
                  <p:nvPr/>
                </p:nvSpPr>
                <p:spPr>
                  <a:xfrm>
                    <a:off x="8918019" y="2268217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2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49" name="Свободна форма: фигура 48">
                    <a:extLst>
                      <a:ext uri="{FF2B5EF4-FFF2-40B4-BE49-F238E27FC236}">
                        <a16:creationId xmlns:a16="http://schemas.microsoft.com/office/drawing/2014/main" id="{5AB94AC6-F627-4134-87A2-091F2AE8B33C}"/>
                      </a:ext>
                    </a:extLst>
                  </p:cNvPr>
                  <p:cNvSpPr/>
                  <p:nvPr/>
                </p:nvSpPr>
                <p:spPr>
                  <a:xfrm>
                    <a:off x="9007892" y="2268217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2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CFCFC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0" name="Графика 22" descr="Laptop with phone and calculator">
                  <a:extLst>
                    <a:ext uri="{FF2B5EF4-FFF2-40B4-BE49-F238E27FC236}">
                      <a16:creationId xmlns:a16="http://schemas.microsoft.com/office/drawing/2014/main" id="{03DC1362-E1B0-4213-BCB5-F8B29ABE146B}"/>
                    </a:ext>
                  </a:extLst>
                </p:cNvPr>
                <p:cNvGrpSpPr/>
                <p:nvPr/>
              </p:nvGrpSpPr>
              <p:grpSpPr>
                <a:xfrm>
                  <a:off x="8648400" y="2355785"/>
                  <a:ext cx="414794" cy="55302"/>
                  <a:chOff x="8648400" y="2355785"/>
                  <a:chExt cx="414794" cy="55302"/>
                </a:xfrm>
              </p:grpSpPr>
              <p:sp>
                <p:nvSpPr>
                  <p:cNvPr id="51" name="Свободна форма: фигура 50">
                    <a:extLst>
                      <a:ext uri="{FF2B5EF4-FFF2-40B4-BE49-F238E27FC236}">
                        <a16:creationId xmlns:a16="http://schemas.microsoft.com/office/drawing/2014/main" id="{4C1078D0-8E70-45BD-A429-88F0C1E9603D}"/>
                      </a:ext>
                    </a:extLst>
                  </p:cNvPr>
                  <p:cNvSpPr/>
                  <p:nvPr/>
                </p:nvSpPr>
                <p:spPr>
                  <a:xfrm>
                    <a:off x="8648400" y="2355785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CFCFC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2" name="Свободна форма: фигура 51">
                    <a:extLst>
                      <a:ext uri="{FF2B5EF4-FFF2-40B4-BE49-F238E27FC236}">
                        <a16:creationId xmlns:a16="http://schemas.microsoft.com/office/drawing/2014/main" id="{52E7D42F-A634-485D-AF96-1FD79F416A1F}"/>
                      </a:ext>
                    </a:extLst>
                  </p:cNvPr>
                  <p:cNvSpPr/>
                  <p:nvPr/>
                </p:nvSpPr>
                <p:spPr>
                  <a:xfrm>
                    <a:off x="8738273" y="2355785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3" name="Свободна форма: фигура 52">
                    <a:extLst>
                      <a:ext uri="{FF2B5EF4-FFF2-40B4-BE49-F238E27FC236}">
                        <a16:creationId xmlns:a16="http://schemas.microsoft.com/office/drawing/2014/main" id="{B5FB970B-8209-4499-94B7-18339397CB20}"/>
                      </a:ext>
                    </a:extLst>
                  </p:cNvPr>
                  <p:cNvSpPr/>
                  <p:nvPr/>
                </p:nvSpPr>
                <p:spPr>
                  <a:xfrm>
                    <a:off x="8828146" y="2355785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4" name="Свободна форма: фигура 53">
                    <a:extLst>
                      <a:ext uri="{FF2B5EF4-FFF2-40B4-BE49-F238E27FC236}">
                        <a16:creationId xmlns:a16="http://schemas.microsoft.com/office/drawing/2014/main" id="{841CCA04-8E1C-4639-947D-32107586A62D}"/>
                      </a:ext>
                    </a:extLst>
                  </p:cNvPr>
                  <p:cNvSpPr/>
                  <p:nvPr/>
                </p:nvSpPr>
                <p:spPr>
                  <a:xfrm>
                    <a:off x="8918019" y="2355785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5" name="Свободна форма: фигура 54">
                    <a:extLst>
                      <a:ext uri="{FF2B5EF4-FFF2-40B4-BE49-F238E27FC236}">
                        <a16:creationId xmlns:a16="http://schemas.microsoft.com/office/drawing/2014/main" id="{CA4C67FE-6D72-4974-A204-BB82B88F2666}"/>
                      </a:ext>
                    </a:extLst>
                  </p:cNvPr>
                  <p:cNvSpPr/>
                  <p:nvPr/>
                </p:nvSpPr>
                <p:spPr>
                  <a:xfrm>
                    <a:off x="9007892" y="2355785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CFCFC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6" name="Графика 22" descr="Laptop with phone and calculator">
                  <a:extLst>
                    <a:ext uri="{FF2B5EF4-FFF2-40B4-BE49-F238E27FC236}">
                      <a16:creationId xmlns:a16="http://schemas.microsoft.com/office/drawing/2014/main" id="{03DC1362-E1B0-4213-BCB5-F8B29ABE146B}"/>
                    </a:ext>
                  </a:extLst>
                </p:cNvPr>
                <p:cNvGrpSpPr/>
                <p:nvPr/>
              </p:nvGrpSpPr>
              <p:grpSpPr>
                <a:xfrm>
                  <a:off x="8648400" y="2443353"/>
                  <a:ext cx="414794" cy="55302"/>
                  <a:chOff x="8648400" y="2443353"/>
                  <a:chExt cx="414794" cy="55302"/>
                </a:xfrm>
              </p:grpSpPr>
              <p:sp>
                <p:nvSpPr>
                  <p:cNvPr id="57" name="Свободна форма: фигура 56">
                    <a:extLst>
                      <a:ext uri="{FF2B5EF4-FFF2-40B4-BE49-F238E27FC236}">
                        <a16:creationId xmlns:a16="http://schemas.microsoft.com/office/drawing/2014/main" id="{FA353A0F-85D7-495F-BDE6-8148582F5A7C}"/>
                      </a:ext>
                    </a:extLst>
                  </p:cNvPr>
                  <p:cNvSpPr/>
                  <p:nvPr/>
                </p:nvSpPr>
                <p:spPr>
                  <a:xfrm>
                    <a:off x="8648400" y="2443353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CFCFC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8" name="Свободна форма: фигура 57">
                    <a:extLst>
                      <a:ext uri="{FF2B5EF4-FFF2-40B4-BE49-F238E27FC236}">
                        <a16:creationId xmlns:a16="http://schemas.microsoft.com/office/drawing/2014/main" id="{4C9EFA39-A876-4BE7-87E6-9FDFE53C50BB}"/>
                      </a:ext>
                    </a:extLst>
                  </p:cNvPr>
                  <p:cNvSpPr/>
                  <p:nvPr/>
                </p:nvSpPr>
                <p:spPr>
                  <a:xfrm>
                    <a:off x="8738273" y="2443353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9" name="Свободна форма: фигура 58">
                    <a:extLst>
                      <a:ext uri="{FF2B5EF4-FFF2-40B4-BE49-F238E27FC236}">
                        <a16:creationId xmlns:a16="http://schemas.microsoft.com/office/drawing/2014/main" id="{B054A97E-ED6E-45FE-91D2-569F6CB5C404}"/>
                      </a:ext>
                    </a:extLst>
                  </p:cNvPr>
                  <p:cNvSpPr/>
                  <p:nvPr/>
                </p:nvSpPr>
                <p:spPr>
                  <a:xfrm>
                    <a:off x="8828146" y="2443353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0" name="Свободна форма: фигура 59">
                    <a:extLst>
                      <a:ext uri="{FF2B5EF4-FFF2-40B4-BE49-F238E27FC236}">
                        <a16:creationId xmlns:a16="http://schemas.microsoft.com/office/drawing/2014/main" id="{577B5A18-CC1A-48FC-8DEE-79EE56DE07E7}"/>
                      </a:ext>
                    </a:extLst>
                  </p:cNvPr>
                  <p:cNvSpPr/>
                  <p:nvPr/>
                </p:nvSpPr>
                <p:spPr>
                  <a:xfrm>
                    <a:off x="8918019" y="2443353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1" name="Свободна форма: фигура 60">
                    <a:extLst>
                      <a:ext uri="{FF2B5EF4-FFF2-40B4-BE49-F238E27FC236}">
                        <a16:creationId xmlns:a16="http://schemas.microsoft.com/office/drawing/2014/main" id="{415672C6-E5F4-4286-89F2-5031F0F0AB65}"/>
                      </a:ext>
                    </a:extLst>
                  </p:cNvPr>
                  <p:cNvSpPr/>
                  <p:nvPr/>
                </p:nvSpPr>
                <p:spPr>
                  <a:xfrm>
                    <a:off x="9007892" y="2443353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3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CFCFC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62" name="Графика 22" descr="Laptop with phone and calculator">
                  <a:extLst>
                    <a:ext uri="{FF2B5EF4-FFF2-40B4-BE49-F238E27FC236}">
                      <a16:creationId xmlns:a16="http://schemas.microsoft.com/office/drawing/2014/main" id="{03DC1362-E1B0-4213-BCB5-F8B29ABE146B}"/>
                    </a:ext>
                  </a:extLst>
                </p:cNvPr>
                <p:cNvGrpSpPr/>
                <p:nvPr/>
              </p:nvGrpSpPr>
              <p:grpSpPr>
                <a:xfrm>
                  <a:off x="8648400" y="2530921"/>
                  <a:ext cx="414794" cy="55302"/>
                  <a:chOff x="8648400" y="2530921"/>
                  <a:chExt cx="414794" cy="55302"/>
                </a:xfrm>
              </p:grpSpPr>
              <p:sp>
                <p:nvSpPr>
                  <p:cNvPr id="63" name="Свободна форма: фигура 62">
                    <a:extLst>
                      <a:ext uri="{FF2B5EF4-FFF2-40B4-BE49-F238E27FC236}">
                        <a16:creationId xmlns:a16="http://schemas.microsoft.com/office/drawing/2014/main" id="{A5369D04-E361-402D-A755-92F37F614D50}"/>
                      </a:ext>
                    </a:extLst>
                  </p:cNvPr>
                  <p:cNvSpPr/>
                  <p:nvPr/>
                </p:nvSpPr>
                <p:spPr>
                  <a:xfrm>
                    <a:off x="8648400" y="2530921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2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CFCFC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4" name="Свободна форма: фигура 63">
                    <a:extLst>
                      <a:ext uri="{FF2B5EF4-FFF2-40B4-BE49-F238E27FC236}">
                        <a16:creationId xmlns:a16="http://schemas.microsoft.com/office/drawing/2014/main" id="{E7756F74-AB89-4CDA-BDA1-E3CD393EA720}"/>
                      </a:ext>
                    </a:extLst>
                  </p:cNvPr>
                  <p:cNvSpPr/>
                  <p:nvPr/>
                </p:nvSpPr>
                <p:spPr>
                  <a:xfrm>
                    <a:off x="8738273" y="2530921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2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737373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5" name="Свободна форма: фигура 64">
                    <a:extLst>
                      <a:ext uri="{FF2B5EF4-FFF2-40B4-BE49-F238E27FC236}">
                        <a16:creationId xmlns:a16="http://schemas.microsoft.com/office/drawing/2014/main" id="{E5D8001C-828B-4768-AA26-81CA5491F261}"/>
                      </a:ext>
                    </a:extLst>
                  </p:cNvPr>
                  <p:cNvSpPr/>
                  <p:nvPr/>
                </p:nvSpPr>
                <p:spPr>
                  <a:xfrm>
                    <a:off x="8828146" y="2530921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2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CFCFC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6" name="Свободна форма: фигура 65">
                    <a:extLst>
                      <a:ext uri="{FF2B5EF4-FFF2-40B4-BE49-F238E27FC236}">
                        <a16:creationId xmlns:a16="http://schemas.microsoft.com/office/drawing/2014/main" id="{B1AD5E0B-F4C5-42D7-B5FB-8CC5C393146B}"/>
                      </a:ext>
                    </a:extLst>
                  </p:cNvPr>
                  <p:cNvSpPr/>
                  <p:nvPr/>
                </p:nvSpPr>
                <p:spPr>
                  <a:xfrm>
                    <a:off x="8918019" y="2530921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2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7" name="Свободна форма: фигура 66">
                    <a:extLst>
                      <a:ext uri="{FF2B5EF4-FFF2-40B4-BE49-F238E27FC236}">
                        <a16:creationId xmlns:a16="http://schemas.microsoft.com/office/drawing/2014/main" id="{F3104184-AD2B-404E-A07A-32C0C7B84356}"/>
                      </a:ext>
                    </a:extLst>
                  </p:cNvPr>
                  <p:cNvSpPr/>
                  <p:nvPr/>
                </p:nvSpPr>
                <p:spPr>
                  <a:xfrm>
                    <a:off x="9007892" y="2530921"/>
                    <a:ext cx="55302" cy="55302"/>
                  </a:xfrm>
                  <a:custGeom>
                    <a:avLst/>
                    <a:gdLst>
                      <a:gd name="connsiteX0" fmla="*/ 55302 w 55302"/>
                      <a:gd name="connsiteY0" fmla="*/ 27651 h 55302"/>
                      <a:gd name="connsiteX1" fmla="*/ 27651 w 55302"/>
                      <a:gd name="connsiteY1" fmla="*/ 55302 h 55302"/>
                      <a:gd name="connsiteX2" fmla="*/ 0 w 55302"/>
                      <a:gd name="connsiteY2" fmla="*/ 27651 h 55302"/>
                      <a:gd name="connsiteX3" fmla="*/ 27651 w 55302"/>
                      <a:gd name="connsiteY3" fmla="*/ 0 h 55302"/>
                      <a:gd name="connsiteX4" fmla="*/ 55302 w 55302"/>
                      <a:gd name="connsiteY4" fmla="*/ 27651 h 55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2" h="55302">
                        <a:moveTo>
                          <a:pt x="55302" y="27651"/>
                        </a:moveTo>
                        <a:cubicBezTo>
                          <a:pt x="55302" y="42922"/>
                          <a:pt x="42922" y="55302"/>
                          <a:pt x="27651" y="55302"/>
                        </a:cubicBezTo>
                        <a:cubicBezTo>
                          <a:pt x="12380" y="55302"/>
                          <a:pt x="0" y="42922"/>
                          <a:pt x="0" y="27651"/>
                        </a:cubicBezTo>
                        <a:cubicBezTo>
                          <a:pt x="0" y="12380"/>
                          <a:pt x="12380" y="0"/>
                          <a:pt x="27651" y="0"/>
                        </a:cubicBezTo>
                        <a:cubicBezTo>
                          <a:pt x="42922" y="0"/>
                          <a:pt x="55302" y="12380"/>
                          <a:pt x="55302" y="27651"/>
                        </a:cubicBezTo>
                        <a:close/>
                      </a:path>
                    </a:pathLst>
                  </a:custGeom>
                  <a:solidFill>
                    <a:srgbClr val="CFCFC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68" name="Свободна форма: фигура 67">
                <a:extLst>
                  <a:ext uri="{FF2B5EF4-FFF2-40B4-BE49-F238E27FC236}">
                    <a16:creationId xmlns:a16="http://schemas.microsoft.com/office/drawing/2014/main" id="{1FFF4B17-7899-45B6-BFCD-7C094E36DC3F}"/>
                  </a:ext>
                </a:extLst>
              </p:cNvPr>
              <p:cNvSpPr/>
              <p:nvPr/>
            </p:nvSpPr>
            <p:spPr>
              <a:xfrm>
                <a:off x="8635317" y="1812779"/>
                <a:ext cx="442450" cy="159262"/>
              </a:xfrm>
              <a:custGeom>
                <a:avLst/>
                <a:gdLst>
                  <a:gd name="connsiteX0" fmla="*/ 0 w 442450"/>
                  <a:gd name="connsiteY0" fmla="*/ 0 h 159262"/>
                  <a:gd name="connsiteX1" fmla="*/ 442451 w 442450"/>
                  <a:gd name="connsiteY1" fmla="*/ 0 h 159262"/>
                  <a:gd name="connsiteX2" fmla="*/ 442451 w 442450"/>
                  <a:gd name="connsiteY2" fmla="*/ 159263 h 159262"/>
                  <a:gd name="connsiteX3" fmla="*/ 0 w 442450"/>
                  <a:gd name="connsiteY3" fmla="*/ 159263 h 159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2450" h="159262">
                    <a:moveTo>
                      <a:pt x="0" y="0"/>
                    </a:moveTo>
                    <a:lnTo>
                      <a:pt x="442451" y="0"/>
                    </a:lnTo>
                    <a:lnTo>
                      <a:pt x="442451" y="159263"/>
                    </a:lnTo>
                    <a:lnTo>
                      <a:pt x="0" y="159263"/>
                    </a:lnTo>
                    <a:close/>
                  </a:path>
                </a:pathLst>
              </a:custGeom>
              <a:solidFill>
                <a:srgbClr val="CFCFCF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Свободна форма: фигура 68">
                <a:extLst>
                  <a:ext uri="{FF2B5EF4-FFF2-40B4-BE49-F238E27FC236}">
                    <a16:creationId xmlns:a16="http://schemas.microsoft.com/office/drawing/2014/main" id="{38C82F5F-8D8C-4B23-85B3-98654BA018DD}"/>
                  </a:ext>
                </a:extLst>
              </p:cNvPr>
              <p:cNvSpPr/>
              <p:nvPr/>
            </p:nvSpPr>
            <p:spPr>
              <a:xfrm>
                <a:off x="8632188" y="1745961"/>
                <a:ext cx="112437" cy="22902"/>
              </a:xfrm>
              <a:custGeom>
                <a:avLst/>
                <a:gdLst>
                  <a:gd name="connsiteX0" fmla="*/ 0 w 112437"/>
                  <a:gd name="connsiteY0" fmla="*/ 0 h 22902"/>
                  <a:gd name="connsiteX1" fmla="*/ 112438 w 112437"/>
                  <a:gd name="connsiteY1" fmla="*/ 0 h 22902"/>
                  <a:gd name="connsiteX2" fmla="*/ 112438 w 112437"/>
                  <a:gd name="connsiteY2" fmla="*/ 22903 h 22902"/>
                  <a:gd name="connsiteX3" fmla="*/ 0 w 112437"/>
                  <a:gd name="connsiteY3" fmla="*/ 22903 h 22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2437" h="22902">
                    <a:moveTo>
                      <a:pt x="0" y="0"/>
                    </a:moveTo>
                    <a:lnTo>
                      <a:pt x="112438" y="0"/>
                    </a:lnTo>
                    <a:lnTo>
                      <a:pt x="112438" y="22903"/>
                    </a:lnTo>
                    <a:lnTo>
                      <a:pt x="0" y="22903"/>
                    </a:lnTo>
                    <a:close/>
                  </a:path>
                </a:pathLst>
              </a:custGeom>
              <a:solidFill>
                <a:srgbClr val="CFCFCF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0" name="Графика 22" descr="Laptop with phone and calculator">
              <a:extLst>
                <a:ext uri="{FF2B5EF4-FFF2-40B4-BE49-F238E27FC236}">
                  <a16:creationId xmlns:a16="http://schemas.microsoft.com/office/drawing/2014/main" id="{03DC1362-E1B0-4213-BCB5-F8B29ABE146B}"/>
                </a:ext>
              </a:extLst>
            </p:cNvPr>
            <p:cNvGrpSpPr/>
            <p:nvPr/>
          </p:nvGrpSpPr>
          <p:grpSpPr>
            <a:xfrm>
              <a:off x="11522554" y="2050409"/>
              <a:ext cx="530023" cy="1029185"/>
              <a:chOff x="11522554" y="2050409"/>
              <a:chExt cx="530023" cy="1029185"/>
            </a:xfrm>
          </p:grpSpPr>
          <p:sp>
            <p:nvSpPr>
              <p:cNvPr id="71" name="Свободна форма: фигура 70">
                <a:extLst>
                  <a:ext uri="{FF2B5EF4-FFF2-40B4-BE49-F238E27FC236}">
                    <a16:creationId xmlns:a16="http://schemas.microsoft.com/office/drawing/2014/main" id="{39374A23-C06D-4ED9-BDB9-04E76C29972B}"/>
                  </a:ext>
                </a:extLst>
              </p:cNvPr>
              <p:cNvSpPr/>
              <p:nvPr/>
            </p:nvSpPr>
            <p:spPr>
              <a:xfrm>
                <a:off x="11522554" y="2050409"/>
                <a:ext cx="530023" cy="1029185"/>
              </a:xfrm>
              <a:custGeom>
                <a:avLst/>
                <a:gdLst>
                  <a:gd name="connsiteX0" fmla="*/ 530023 w 530023"/>
                  <a:gd name="connsiteY0" fmla="*/ 47577 h 1029185"/>
                  <a:gd name="connsiteX1" fmla="*/ 482446 w 530023"/>
                  <a:gd name="connsiteY1" fmla="*/ 0 h 1029185"/>
                  <a:gd name="connsiteX2" fmla="*/ 47577 w 530023"/>
                  <a:gd name="connsiteY2" fmla="*/ 0 h 1029185"/>
                  <a:gd name="connsiteX3" fmla="*/ 0 w 530023"/>
                  <a:gd name="connsiteY3" fmla="*/ 47577 h 1029185"/>
                  <a:gd name="connsiteX4" fmla="*/ 0 w 530023"/>
                  <a:gd name="connsiteY4" fmla="*/ 981608 h 1029185"/>
                  <a:gd name="connsiteX5" fmla="*/ 47577 w 530023"/>
                  <a:gd name="connsiteY5" fmla="*/ 1029186 h 1029185"/>
                  <a:gd name="connsiteX6" fmla="*/ 482446 w 530023"/>
                  <a:gd name="connsiteY6" fmla="*/ 1029186 h 1029185"/>
                  <a:gd name="connsiteX7" fmla="*/ 530023 w 530023"/>
                  <a:gd name="connsiteY7" fmla="*/ 981608 h 1029185"/>
                  <a:gd name="connsiteX8" fmla="*/ 530023 w 530023"/>
                  <a:gd name="connsiteY8" fmla="*/ 47577 h 1029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30023" h="1029185">
                    <a:moveTo>
                      <a:pt x="530023" y="47577"/>
                    </a:moveTo>
                    <a:cubicBezTo>
                      <a:pt x="530023" y="21303"/>
                      <a:pt x="508721" y="0"/>
                      <a:pt x="482446" y="0"/>
                    </a:cubicBezTo>
                    <a:lnTo>
                      <a:pt x="47577" y="0"/>
                    </a:lnTo>
                    <a:cubicBezTo>
                      <a:pt x="21302" y="0"/>
                      <a:pt x="0" y="21303"/>
                      <a:pt x="0" y="47577"/>
                    </a:cubicBezTo>
                    <a:lnTo>
                      <a:pt x="0" y="981608"/>
                    </a:lnTo>
                    <a:cubicBezTo>
                      <a:pt x="0" y="1007883"/>
                      <a:pt x="21302" y="1029186"/>
                      <a:pt x="47577" y="1029186"/>
                    </a:cubicBezTo>
                    <a:lnTo>
                      <a:pt x="482446" y="1029186"/>
                    </a:lnTo>
                    <a:cubicBezTo>
                      <a:pt x="508721" y="1029186"/>
                      <a:pt x="530023" y="1007883"/>
                      <a:pt x="530023" y="981608"/>
                    </a:cubicBezTo>
                    <a:lnTo>
                      <a:pt x="530023" y="47577"/>
                    </a:lnTo>
                    <a:close/>
                  </a:path>
                </a:pathLst>
              </a:custGeom>
              <a:solidFill>
                <a:srgbClr val="505050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Свободна форма: фигура 71">
                <a:extLst>
                  <a:ext uri="{FF2B5EF4-FFF2-40B4-BE49-F238E27FC236}">
                    <a16:creationId xmlns:a16="http://schemas.microsoft.com/office/drawing/2014/main" id="{918FC0D9-2CA2-4D17-9CF2-042A86EE9766}"/>
                  </a:ext>
                </a:extLst>
              </p:cNvPr>
              <p:cNvSpPr/>
              <p:nvPr/>
            </p:nvSpPr>
            <p:spPr>
              <a:xfrm>
                <a:off x="11549058" y="2102797"/>
                <a:ext cx="477021" cy="915871"/>
              </a:xfrm>
              <a:custGeom>
                <a:avLst/>
                <a:gdLst>
                  <a:gd name="connsiteX0" fmla="*/ 0 w 477021"/>
                  <a:gd name="connsiteY0" fmla="*/ 0 h 915871"/>
                  <a:gd name="connsiteX1" fmla="*/ 477021 w 477021"/>
                  <a:gd name="connsiteY1" fmla="*/ 0 h 915871"/>
                  <a:gd name="connsiteX2" fmla="*/ 477021 w 477021"/>
                  <a:gd name="connsiteY2" fmla="*/ 915872 h 915871"/>
                  <a:gd name="connsiteX3" fmla="*/ 0 w 477021"/>
                  <a:gd name="connsiteY3" fmla="*/ 915872 h 915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7021" h="915871">
                    <a:moveTo>
                      <a:pt x="0" y="0"/>
                    </a:moveTo>
                    <a:lnTo>
                      <a:pt x="477021" y="0"/>
                    </a:lnTo>
                    <a:lnTo>
                      <a:pt x="477021" y="915872"/>
                    </a:lnTo>
                    <a:lnTo>
                      <a:pt x="0" y="915872"/>
                    </a:lnTo>
                    <a:close/>
                  </a:path>
                </a:pathLst>
              </a:custGeom>
              <a:solidFill>
                <a:srgbClr val="E6E6E6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Свободна форма: фигура 72">
                <a:extLst>
                  <a:ext uri="{FF2B5EF4-FFF2-40B4-BE49-F238E27FC236}">
                    <a16:creationId xmlns:a16="http://schemas.microsoft.com/office/drawing/2014/main" id="{4B80228B-8CEC-41D7-AA8A-DB01913A8A6D}"/>
                  </a:ext>
                </a:extLst>
              </p:cNvPr>
              <p:cNvSpPr/>
              <p:nvPr/>
            </p:nvSpPr>
            <p:spPr>
              <a:xfrm>
                <a:off x="11549057" y="2241471"/>
                <a:ext cx="477021" cy="777201"/>
              </a:xfrm>
              <a:custGeom>
                <a:avLst/>
                <a:gdLst>
                  <a:gd name="connsiteX0" fmla="*/ 0 w 477021"/>
                  <a:gd name="connsiteY0" fmla="*/ 477022 h 777201"/>
                  <a:gd name="connsiteX1" fmla="*/ 0 w 477021"/>
                  <a:gd name="connsiteY1" fmla="*/ 643271 h 777201"/>
                  <a:gd name="connsiteX2" fmla="*/ 0 w 477021"/>
                  <a:gd name="connsiteY2" fmla="*/ 777202 h 777201"/>
                  <a:gd name="connsiteX3" fmla="*/ 477022 w 477021"/>
                  <a:gd name="connsiteY3" fmla="*/ 777202 h 777201"/>
                  <a:gd name="connsiteX4" fmla="*/ 477022 w 477021"/>
                  <a:gd name="connsiteY4" fmla="*/ 0 h 7772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7021" h="777201">
                    <a:moveTo>
                      <a:pt x="0" y="477022"/>
                    </a:moveTo>
                    <a:lnTo>
                      <a:pt x="0" y="643271"/>
                    </a:lnTo>
                    <a:lnTo>
                      <a:pt x="0" y="777202"/>
                    </a:lnTo>
                    <a:lnTo>
                      <a:pt x="477022" y="777202"/>
                    </a:lnTo>
                    <a:lnTo>
                      <a:pt x="477022" y="0"/>
                    </a:lnTo>
                    <a:close/>
                  </a:path>
                </a:pathLst>
              </a:custGeom>
              <a:solidFill>
                <a:srgbClr val="D2D2D2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Свободна форма: фигура 73">
                <a:extLst>
                  <a:ext uri="{FF2B5EF4-FFF2-40B4-BE49-F238E27FC236}">
                    <a16:creationId xmlns:a16="http://schemas.microsoft.com/office/drawing/2014/main" id="{5A78A677-3FAA-4ACE-81EC-7A9B050D3FC7}"/>
                  </a:ext>
                </a:extLst>
              </p:cNvPr>
              <p:cNvSpPr/>
              <p:nvPr/>
            </p:nvSpPr>
            <p:spPr>
              <a:xfrm>
                <a:off x="11646384" y="2645722"/>
                <a:ext cx="276225" cy="28575"/>
              </a:xfrm>
              <a:custGeom>
                <a:avLst/>
                <a:gdLst>
                  <a:gd name="connsiteX0" fmla="*/ 261938 w 276225"/>
                  <a:gd name="connsiteY0" fmla="*/ 28575 h 28575"/>
                  <a:gd name="connsiteX1" fmla="*/ 14288 w 276225"/>
                  <a:gd name="connsiteY1" fmla="*/ 28575 h 28575"/>
                  <a:gd name="connsiteX2" fmla="*/ 0 w 276225"/>
                  <a:gd name="connsiteY2" fmla="*/ 14288 h 28575"/>
                  <a:gd name="connsiteX3" fmla="*/ 14288 w 276225"/>
                  <a:gd name="connsiteY3" fmla="*/ 0 h 28575"/>
                  <a:gd name="connsiteX4" fmla="*/ 261938 w 276225"/>
                  <a:gd name="connsiteY4" fmla="*/ 0 h 28575"/>
                  <a:gd name="connsiteX5" fmla="*/ 276225 w 276225"/>
                  <a:gd name="connsiteY5" fmla="*/ 14288 h 28575"/>
                  <a:gd name="connsiteX6" fmla="*/ 261938 w 276225"/>
                  <a:gd name="connsiteY6" fmla="*/ 28575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6225" h="28575">
                    <a:moveTo>
                      <a:pt x="261938" y="28575"/>
                    </a:moveTo>
                    <a:lnTo>
                      <a:pt x="14288" y="28575"/>
                    </a:lnTo>
                    <a:cubicBezTo>
                      <a:pt x="6396" y="28575"/>
                      <a:pt x="0" y="22179"/>
                      <a:pt x="0" y="14288"/>
                    </a:cubicBezTo>
                    <a:cubicBezTo>
                      <a:pt x="0" y="6396"/>
                      <a:pt x="6396" y="0"/>
                      <a:pt x="14288" y="0"/>
                    </a:cubicBezTo>
                    <a:lnTo>
                      <a:pt x="261938" y="0"/>
                    </a:lnTo>
                    <a:cubicBezTo>
                      <a:pt x="269829" y="0"/>
                      <a:pt x="276225" y="6396"/>
                      <a:pt x="276225" y="14288"/>
                    </a:cubicBezTo>
                    <a:cubicBezTo>
                      <a:pt x="276225" y="22179"/>
                      <a:pt x="269829" y="28575"/>
                      <a:pt x="261938" y="2857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Свободна форма: фигура 74">
                <a:extLst>
                  <a:ext uri="{FF2B5EF4-FFF2-40B4-BE49-F238E27FC236}">
                    <a16:creationId xmlns:a16="http://schemas.microsoft.com/office/drawing/2014/main" id="{7A07EAF3-1B60-4DEF-8C66-F780D7E720B1}"/>
                  </a:ext>
                </a:extLst>
              </p:cNvPr>
              <p:cNvSpPr/>
              <p:nvPr/>
            </p:nvSpPr>
            <p:spPr>
              <a:xfrm>
                <a:off x="11646384" y="2712397"/>
                <a:ext cx="276225" cy="28575"/>
              </a:xfrm>
              <a:custGeom>
                <a:avLst/>
                <a:gdLst>
                  <a:gd name="connsiteX0" fmla="*/ 261938 w 276225"/>
                  <a:gd name="connsiteY0" fmla="*/ 28575 h 28575"/>
                  <a:gd name="connsiteX1" fmla="*/ 14288 w 276225"/>
                  <a:gd name="connsiteY1" fmla="*/ 28575 h 28575"/>
                  <a:gd name="connsiteX2" fmla="*/ 0 w 276225"/>
                  <a:gd name="connsiteY2" fmla="*/ 14288 h 28575"/>
                  <a:gd name="connsiteX3" fmla="*/ 14288 w 276225"/>
                  <a:gd name="connsiteY3" fmla="*/ 0 h 28575"/>
                  <a:gd name="connsiteX4" fmla="*/ 261938 w 276225"/>
                  <a:gd name="connsiteY4" fmla="*/ 0 h 28575"/>
                  <a:gd name="connsiteX5" fmla="*/ 276225 w 276225"/>
                  <a:gd name="connsiteY5" fmla="*/ 14288 h 28575"/>
                  <a:gd name="connsiteX6" fmla="*/ 261938 w 276225"/>
                  <a:gd name="connsiteY6" fmla="*/ 28575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6225" h="28575">
                    <a:moveTo>
                      <a:pt x="261938" y="28575"/>
                    </a:moveTo>
                    <a:lnTo>
                      <a:pt x="14288" y="28575"/>
                    </a:lnTo>
                    <a:cubicBezTo>
                      <a:pt x="6396" y="28575"/>
                      <a:pt x="0" y="22179"/>
                      <a:pt x="0" y="14288"/>
                    </a:cubicBezTo>
                    <a:cubicBezTo>
                      <a:pt x="0" y="6396"/>
                      <a:pt x="6396" y="0"/>
                      <a:pt x="14288" y="0"/>
                    </a:cubicBezTo>
                    <a:lnTo>
                      <a:pt x="261938" y="0"/>
                    </a:lnTo>
                    <a:cubicBezTo>
                      <a:pt x="269829" y="0"/>
                      <a:pt x="276225" y="6396"/>
                      <a:pt x="276225" y="14288"/>
                    </a:cubicBezTo>
                    <a:cubicBezTo>
                      <a:pt x="276225" y="22179"/>
                      <a:pt x="269829" y="28575"/>
                      <a:pt x="261938" y="2857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6" name="Графика 22" descr="Laptop with phone and calculator">
              <a:extLst>
                <a:ext uri="{FF2B5EF4-FFF2-40B4-BE49-F238E27FC236}">
                  <a16:creationId xmlns:a16="http://schemas.microsoft.com/office/drawing/2014/main" id="{03DC1362-E1B0-4213-BCB5-F8B29ABE146B}"/>
                </a:ext>
              </a:extLst>
            </p:cNvPr>
            <p:cNvGrpSpPr/>
            <p:nvPr/>
          </p:nvGrpSpPr>
          <p:grpSpPr>
            <a:xfrm>
              <a:off x="9156403" y="275582"/>
              <a:ext cx="2407718" cy="2417765"/>
              <a:chOff x="9156403" y="275582"/>
              <a:chExt cx="2407718" cy="2417765"/>
            </a:xfrm>
          </p:grpSpPr>
          <p:sp>
            <p:nvSpPr>
              <p:cNvPr id="77" name="Свободна форма: фигура 76">
                <a:extLst>
                  <a:ext uri="{FF2B5EF4-FFF2-40B4-BE49-F238E27FC236}">
                    <a16:creationId xmlns:a16="http://schemas.microsoft.com/office/drawing/2014/main" id="{2F6547A0-78C6-4F8C-AE32-C321D9C5CA69}"/>
                  </a:ext>
                </a:extLst>
              </p:cNvPr>
              <p:cNvSpPr/>
              <p:nvPr/>
            </p:nvSpPr>
            <p:spPr>
              <a:xfrm>
                <a:off x="11350366" y="1497959"/>
                <a:ext cx="57892" cy="133350"/>
              </a:xfrm>
              <a:custGeom>
                <a:avLst/>
                <a:gdLst>
                  <a:gd name="connsiteX0" fmla="*/ 0 w 57892"/>
                  <a:gd name="connsiteY0" fmla="*/ 0 h 133350"/>
                  <a:gd name="connsiteX1" fmla="*/ 57893 w 57892"/>
                  <a:gd name="connsiteY1" fmla="*/ 0 h 133350"/>
                  <a:gd name="connsiteX2" fmla="*/ 57893 w 57892"/>
                  <a:gd name="connsiteY2" fmla="*/ 133350 h 133350"/>
                  <a:gd name="connsiteX3" fmla="*/ 0 w 57892"/>
                  <a:gd name="connsiteY3" fmla="*/ 13335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92" h="133350">
                    <a:moveTo>
                      <a:pt x="0" y="0"/>
                    </a:moveTo>
                    <a:lnTo>
                      <a:pt x="57893" y="0"/>
                    </a:lnTo>
                    <a:lnTo>
                      <a:pt x="57893" y="133350"/>
                    </a:lnTo>
                    <a:lnTo>
                      <a:pt x="0" y="133350"/>
                    </a:lnTo>
                    <a:close/>
                  </a:path>
                </a:pathLst>
              </a:custGeom>
              <a:solidFill>
                <a:srgbClr val="737373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Свободна форма: фигура 77">
                <a:extLst>
                  <a:ext uri="{FF2B5EF4-FFF2-40B4-BE49-F238E27FC236}">
                    <a16:creationId xmlns:a16="http://schemas.microsoft.com/office/drawing/2014/main" id="{B78F0FB3-A302-48DF-AB2A-36797616A0D7}"/>
                  </a:ext>
                </a:extLst>
              </p:cNvPr>
              <p:cNvSpPr/>
              <p:nvPr/>
            </p:nvSpPr>
            <p:spPr>
              <a:xfrm>
                <a:off x="9344711" y="1264597"/>
                <a:ext cx="2028824" cy="1428750"/>
              </a:xfrm>
              <a:custGeom>
                <a:avLst/>
                <a:gdLst>
                  <a:gd name="connsiteX0" fmla="*/ 1971675 w 2028824"/>
                  <a:gd name="connsiteY0" fmla="*/ 1428750 h 1428750"/>
                  <a:gd name="connsiteX1" fmla="*/ 57150 w 2028824"/>
                  <a:gd name="connsiteY1" fmla="*/ 1428750 h 1428750"/>
                  <a:gd name="connsiteX2" fmla="*/ 0 w 2028824"/>
                  <a:gd name="connsiteY2" fmla="*/ 1371600 h 1428750"/>
                  <a:gd name="connsiteX3" fmla="*/ 0 w 2028824"/>
                  <a:gd name="connsiteY3" fmla="*/ 57150 h 1428750"/>
                  <a:gd name="connsiteX4" fmla="*/ 57150 w 2028824"/>
                  <a:gd name="connsiteY4" fmla="*/ 0 h 1428750"/>
                  <a:gd name="connsiteX5" fmla="*/ 1971675 w 2028824"/>
                  <a:gd name="connsiteY5" fmla="*/ 0 h 1428750"/>
                  <a:gd name="connsiteX6" fmla="*/ 2028825 w 2028824"/>
                  <a:gd name="connsiteY6" fmla="*/ 57150 h 1428750"/>
                  <a:gd name="connsiteX7" fmla="*/ 2028825 w 2028824"/>
                  <a:gd name="connsiteY7" fmla="*/ 1371600 h 1428750"/>
                  <a:gd name="connsiteX8" fmla="*/ 1971675 w 2028824"/>
                  <a:gd name="connsiteY8" fmla="*/ 1428750 h 1428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28824" h="1428750">
                    <a:moveTo>
                      <a:pt x="1971675" y="1428750"/>
                    </a:moveTo>
                    <a:lnTo>
                      <a:pt x="57150" y="1428750"/>
                    </a:lnTo>
                    <a:cubicBezTo>
                      <a:pt x="25589" y="1428750"/>
                      <a:pt x="0" y="1403161"/>
                      <a:pt x="0" y="1371600"/>
                    </a:cubicBezTo>
                    <a:lnTo>
                      <a:pt x="0" y="57150"/>
                    </a:lnTo>
                    <a:cubicBezTo>
                      <a:pt x="0" y="25589"/>
                      <a:pt x="25589" y="0"/>
                      <a:pt x="57150" y="0"/>
                    </a:cubicBezTo>
                    <a:lnTo>
                      <a:pt x="1971675" y="0"/>
                    </a:lnTo>
                    <a:cubicBezTo>
                      <a:pt x="2003236" y="0"/>
                      <a:pt x="2028825" y="25589"/>
                      <a:pt x="2028825" y="57150"/>
                    </a:cubicBezTo>
                    <a:lnTo>
                      <a:pt x="2028825" y="1371600"/>
                    </a:lnTo>
                    <a:cubicBezTo>
                      <a:pt x="2028825" y="1403166"/>
                      <a:pt x="2003241" y="1428750"/>
                      <a:pt x="1971675" y="1428750"/>
                    </a:cubicBezTo>
                    <a:close/>
                  </a:path>
                </a:pathLst>
              </a:custGeom>
              <a:solidFill>
                <a:srgbClr val="737373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Свободна форма: фигура 78">
                <a:extLst>
                  <a:ext uri="{FF2B5EF4-FFF2-40B4-BE49-F238E27FC236}">
                    <a16:creationId xmlns:a16="http://schemas.microsoft.com/office/drawing/2014/main" id="{B38637F3-E23C-4976-902A-41B7BA6CA3BA}"/>
                  </a:ext>
                </a:extLst>
              </p:cNvPr>
              <p:cNvSpPr/>
              <p:nvPr/>
            </p:nvSpPr>
            <p:spPr>
              <a:xfrm>
                <a:off x="9644748" y="1245547"/>
                <a:ext cx="1433512" cy="138112"/>
              </a:xfrm>
              <a:custGeom>
                <a:avLst/>
                <a:gdLst>
                  <a:gd name="connsiteX0" fmla="*/ 0 w 1433512"/>
                  <a:gd name="connsiteY0" fmla="*/ 0 h 138112"/>
                  <a:gd name="connsiteX1" fmla="*/ 1433513 w 1433512"/>
                  <a:gd name="connsiteY1" fmla="*/ 0 h 138112"/>
                  <a:gd name="connsiteX2" fmla="*/ 1433513 w 1433512"/>
                  <a:gd name="connsiteY2" fmla="*/ 138113 h 138112"/>
                  <a:gd name="connsiteX3" fmla="*/ 0 w 1433512"/>
                  <a:gd name="connsiteY3" fmla="*/ 138113 h 13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3512" h="138112">
                    <a:moveTo>
                      <a:pt x="0" y="0"/>
                    </a:moveTo>
                    <a:lnTo>
                      <a:pt x="1433513" y="0"/>
                    </a:lnTo>
                    <a:lnTo>
                      <a:pt x="1433513" y="138113"/>
                    </a:lnTo>
                    <a:lnTo>
                      <a:pt x="0" y="138113"/>
                    </a:lnTo>
                    <a:close/>
                  </a:path>
                </a:pathLst>
              </a:custGeom>
              <a:solidFill>
                <a:srgbClr val="2F2F2F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Свободна форма: фигура 79">
                <a:extLst>
                  <a:ext uri="{FF2B5EF4-FFF2-40B4-BE49-F238E27FC236}">
                    <a16:creationId xmlns:a16="http://schemas.microsoft.com/office/drawing/2014/main" id="{E1878FB9-52C7-428C-9038-F97BEEDE70CA}"/>
                  </a:ext>
                </a:extLst>
              </p:cNvPr>
              <p:cNvSpPr/>
              <p:nvPr/>
            </p:nvSpPr>
            <p:spPr>
              <a:xfrm>
                <a:off x="10019090" y="2226622"/>
                <a:ext cx="678775" cy="400050"/>
              </a:xfrm>
              <a:custGeom>
                <a:avLst/>
                <a:gdLst>
                  <a:gd name="connsiteX0" fmla="*/ 649338 w 678775"/>
                  <a:gd name="connsiteY0" fmla="*/ 400050 h 400050"/>
                  <a:gd name="connsiteX1" fmla="*/ 29437 w 678775"/>
                  <a:gd name="connsiteY1" fmla="*/ 400050 h 400050"/>
                  <a:gd name="connsiteX2" fmla="*/ 0 w 678775"/>
                  <a:gd name="connsiteY2" fmla="*/ 370613 h 400050"/>
                  <a:gd name="connsiteX3" fmla="*/ 0 w 678775"/>
                  <a:gd name="connsiteY3" fmla="*/ 29437 h 400050"/>
                  <a:gd name="connsiteX4" fmla="*/ 29437 w 678775"/>
                  <a:gd name="connsiteY4" fmla="*/ 0 h 400050"/>
                  <a:gd name="connsiteX5" fmla="*/ 649338 w 678775"/>
                  <a:gd name="connsiteY5" fmla="*/ 0 h 400050"/>
                  <a:gd name="connsiteX6" fmla="*/ 678775 w 678775"/>
                  <a:gd name="connsiteY6" fmla="*/ 29437 h 400050"/>
                  <a:gd name="connsiteX7" fmla="*/ 678775 w 678775"/>
                  <a:gd name="connsiteY7" fmla="*/ 370613 h 400050"/>
                  <a:gd name="connsiteX8" fmla="*/ 649338 w 678775"/>
                  <a:gd name="connsiteY8" fmla="*/ 400050 h 400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78775" h="400050">
                    <a:moveTo>
                      <a:pt x="649338" y="400050"/>
                    </a:moveTo>
                    <a:lnTo>
                      <a:pt x="29437" y="400050"/>
                    </a:lnTo>
                    <a:cubicBezTo>
                      <a:pt x="13178" y="400050"/>
                      <a:pt x="0" y="386872"/>
                      <a:pt x="0" y="370613"/>
                    </a:cubicBezTo>
                    <a:lnTo>
                      <a:pt x="0" y="29437"/>
                    </a:lnTo>
                    <a:cubicBezTo>
                      <a:pt x="0" y="13178"/>
                      <a:pt x="13178" y="0"/>
                      <a:pt x="29437" y="0"/>
                    </a:cubicBezTo>
                    <a:lnTo>
                      <a:pt x="649338" y="0"/>
                    </a:lnTo>
                    <a:cubicBezTo>
                      <a:pt x="665597" y="0"/>
                      <a:pt x="678775" y="13178"/>
                      <a:pt x="678775" y="29437"/>
                    </a:cubicBezTo>
                    <a:lnTo>
                      <a:pt x="678775" y="370613"/>
                    </a:lnTo>
                    <a:cubicBezTo>
                      <a:pt x="678775" y="386872"/>
                      <a:pt x="665593" y="400050"/>
                      <a:pt x="649338" y="400050"/>
                    </a:cubicBezTo>
                    <a:close/>
                  </a:path>
                </a:pathLst>
              </a:custGeom>
              <a:solidFill>
                <a:srgbClr val="505050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Свободна форма: фигура 80">
                <a:extLst>
                  <a:ext uri="{FF2B5EF4-FFF2-40B4-BE49-F238E27FC236}">
                    <a16:creationId xmlns:a16="http://schemas.microsoft.com/office/drawing/2014/main" id="{69B4DDE7-A48D-4386-ACDA-2C2542CCB4D1}"/>
                  </a:ext>
                </a:extLst>
              </p:cNvPr>
              <p:cNvSpPr/>
              <p:nvPr/>
            </p:nvSpPr>
            <p:spPr>
              <a:xfrm>
                <a:off x="9445323" y="1371919"/>
                <a:ext cx="1831952" cy="792789"/>
              </a:xfrm>
              <a:custGeom>
                <a:avLst/>
                <a:gdLst>
                  <a:gd name="connsiteX0" fmla="*/ 1795958 w 1831952"/>
                  <a:gd name="connsiteY0" fmla="*/ 792790 h 792789"/>
                  <a:gd name="connsiteX1" fmla="*/ 35966 w 1831952"/>
                  <a:gd name="connsiteY1" fmla="*/ 792061 h 792789"/>
                  <a:gd name="connsiteX2" fmla="*/ 0 w 1831952"/>
                  <a:gd name="connsiteY2" fmla="*/ 756080 h 792789"/>
                  <a:gd name="connsiteX3" fmla="*/ 0 w 1831952"/>
                  <a:gd name="connsiteY3" fmla="*/ 35981 h 792789"/>
                  <a:gd name="connsiteX4" fmla="*/ 35995 w 1831952"/>
                  <a:gd name="connsiteY4" fmla="*/ 0 h 792789"/>
                  <a:gd name="connsiteX5" fmla="*/ 1795987 w 1831952"/>
                  <a:gd name="connsiteY5" fmla="*/ 729 h 792789"/>
                  <a:gd name="connsiteX6" fmla="*/ 1831953 w 1831952"/>
                  <a:gd name="connsiteY6" fmla="*/ 36709 h 792789"/>
                  <a:gd name="connsiteX7" fmla="*/ 1831953 w 1831952"/>
                  <a:gd name="connsiteY7" fmla="*/ 756814 h 792789"/>
                  <a:gd name="connsiteX8" fmla="*/ 1795958 w 1831952"/>
                  <a:gd name="connsiteY8" fmla="*/ 792790 h 792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1952" h="792789">
                    <a:moveTo>
                      <a:pt x="1795958" y="792790"/>
                    </a:moveTo>
                    <a:lnTo>
                      <a:pt x="35966" y="792061"/>
                    </a:lnTo>
                    <a:cubicBezTo>
                      <a:pt x="16102" y="792051"/>
                      <a:pt x="0" y="775945"/>
                      <a:pt x="0" y="756080"/>
                    </a:cubicBezTo>
                    <a:lnTo>
                      <a:pt x="0" y="35981"/>
                    </a:lnTo>
                    <a:cubicBezTo>
                      <a:pt x="0" y="16102"/>
                      <a:pt x="16116" y="-5"/>
                      <a:pt x="35995" y="0"/>
                    </a:cubicBezTo>
                    <a:lnTo>
                      <a:pt x="1795987" y="729"/>
                    </a:lnTo>
                    <a:cubicBezTo>
                      <a:pt x="1815851" y="738"/>
                      <a:pt x="1831953" y="16845"/>
                      <a:pt x="1831953" y="36709"/>
                    </a:cubicBezTo>
                    <a:lnTo>
                      <a:pt x="1831953" y="756814"/>
                    </a:lnTo>
                    <a:cubicBezTo>
                      <a:pt x="1831953" y="776688"/>
                      <a:pt x="1815836" y="792799"/>
                      <a:pt x="1795958" y="792790"/>
                    </a:cubicBezTo>
                    <a:close/>
                  </a:path>
                </a:pathLst>
              </a:custGeom>
              <a:solidFill>
                <a:srgbClr val="505050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82" name="Графика 22" descr="Laptop with phone and calculator">
                <a:extLst>
                  <a:ext uri="{FF2B5EF4-FFF2-40B4-BE49-F238E27FC236}">
                    <a16:creationId xmlns:a16="http://schemas.microsoft.com/office/drawing/2014/main" id="{03DC1362-E1B0-4213-BCB5-F8B29ABE146B}"/>
                  </a:ext>
                </a:extLst>
              </p:cNvPr>
              <p:cNvGrpSpPr/>
              <p:nvPr/>
            </p:nvGrpSpPr>
            <p:grpSpPr>
              <a:xfrm>
                <a:off x="9486762" y="1408414"/>
                <a:ext cx="1751085" cy="718532"/>
                <a:chOff x="9486762" y="1408414"/>
                <a:chExt cx="1751085" cy="718532"/>
              </a:xfrm>
              <a:solidFill>
                <a:srgbClr val="2F2F2F"/>
              </a:solidFill>
            </p:grpSpPr>
            <p:grpSp>
              <p:nvGrpSpPr>
                <p:cNvPr id="83" name="Графика 22" descr="Laptop with phone and calculator">
                  <a:extLst>
                    <a:ext uri="{FF2B5EF4-FFF2-40B4-BE49-F238E27FC236}">
                      <a16:creationId xmlns:a16="http://schemas.microsoft.com/office/drawing/2014/main" id="{03DC1362-E1B0-4213-BCB5-F8B29ABE146B}"/>
                    </a:ext>
                  </a:extLst>
                </p:cNvPr>
                <p:cNvGrpSpPr/>
                <p:nvPr/>
              </p:nvGrpSpPr>
              <p:grpSpPr>
                <a:xfrm>
                  <a:off x="9486766" y="1489782"/>
                  <a:ext cx="1561972" cy="104617"/>
                  <a:chOff x="9486766" y="1489782"/>
                  <a:chExt cx="1561972" cy="104617"/>
                </a:xfrm>
                <a:solidFill>
                  <a:srgbClr val="2F2F2F"/>
                </a:solidFill>
              </p:grpSpPr>
              <p:sp>
                <p:nvSpPr>
                  <p:cNvPr id="84" name="Свободна форма: фигура 83">
                    <a:extLst>
                      <a:ext uri="{FF2B5EF4-FFF2-40B4-BE49-F238E27FC236}">
                        <a16:creationId xmlns:a16="http://schemas.microsoft.com/office/drawing/2014/main" id="{E99ED927-3496-40EF-82DC-DFCA36252A83}"/>
                      </a:ext>
                    </a:extLst>
                  </p:cNvPr>
                  <p:cNvSpPr/>
                  <p:nvPr/>
                </p:nvSpPr>
                <p:spPr>
                  <a:xfrm>
                    <a:off x="9486766" y="1489782"/>
                    <a:ext cx="170235" cy="104617"/>
                  </a:xfrm>
                  <a:custGeom>
                    <a:avLst/>
                    <a:gdLst>
                      <a:gd name="connsiteX0" fmla="*/ 158610 w 170235"/>
                      <a:gd name="connsiteY0" fmla="*/ 0 h 104617"/>
                      <a:gd name="connsiteX1" fmla="*/ 11625 w 170235"/>
                      <a:gd name="connsiteY1" fmla="*/ 0 h 104617"/>
                      <a:gd name="connsiteX2" fmla="*/ 0 w 170235"/>
                      <a:gd name="connsiteY2" fmla="*/ 11625 h 104617"/>
                      <a:gd name="connsiteX3" fmla="*/ 0 w 170235"/>
                      <a:gd name="connsiteY3" fmla="*/ 92993 h 104617"/>
                      <a:gd name="connsiteX4" fmla="*/ 11625 w 170235"/>
                      <a:gd name="connsiteY4" fmla="*/ 104618 h 104617"/>
                      <a:gd name="connsiteX5" fmla="*/ 158610 w 170235"/>
                      <a:gd name="connsiteY5" fmla="*/ 104618 h 104617"/>
                      <a:gd name="connsiteX6" fmla="*/ 170236 w 170235"/>
                      <a:gd name="connsiteY6" fmla="*/ 92993 h 104617"/>
                      <a:gd name="connsiteX7" fmla="*/ 170236 w 170235"/>
                      <a:gd name="connsiteY7" fmla="*/ 11625 h 104617"/>
                      <a:gd name="connsiteX8" fmla="*/ 158610 w 170235"/>
                      <a:gd name="connsiteY8" fmla="*/ 0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0235" h="104617">
                        <a:moveTo>
                          <a:pt x="158610" y="0"/>
                        </a:moveTo>
                        <a:lnTo>
                          <a:pt x="11625" y="0"/>
                        </a:lnTo>
                        <a:cubicBezTo>
                          <a:pt x="5205" y="0"/>
                          <a:pt x="0" y="5205"/>
                          <a:pt x="0" y="11625"/>
                        </a:cubicBezTo>
                        <a:lnTo>
                          <a:pt x="0" y="92993"/>
                        </a:lnTo>
                        <a:cubicBezTo>
                          <a:pt x="0" y="99413"/>
                          <a:pt x="5205" y="104618"/>
                          <a:pt x="11625" y="104618"/>
                        </a:cubicBezTo>
                        <a:lnTo>
                          <a:pt x="158610" y="104618"/>
                        </a:lnTo>
                        <a:cubicBezTo>
                          <a:pt x="165030" y="104618"/>
                          <a:pt x="170236" y="99413"/>
                          <a:pt x="170236" y="92993"/>
                        </a:cubicBezTo>
                        <a:lnTo>
                          <a:pt x="170236" y="11625"/>
                        </a:lnTo>
                        <a:cubicBezTo>
                          <a:pt x="170231" y="5205"/>
                          <a:pt x="165030" y="0"/>
                          <a:pt x="158610" y="0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5" name="Свободна форма: фигура 84">
                    <a:extLst>
                      <a:ext uri="{FF2B5EF4-FFF2-40B4-BE49-F238E27FC236}">
                        <a16:creationId xmlns:a16="http://schemas.microsoft.com/office/drawing/2014/main" id="{0F73BD28-CAAF-457D-836D-D4D620D873BD}"/>
                      </a:ext>
                    </a:extLst>
                  </p:cNvPr>
                  <p:cNvSpPr/>
                  <p:nvPr/>
                </p:nvSpPr>
                <p:spPr>
                  <a:xfrm>
                    <a:off x="9678905" y="1489782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6" name="Свободна форма: фигура 85">
                    <a:extLst>
                      <a:ext uri="{FF2B5EF4-FFF2-40B4-BE49-F238E27FC236}">
                        <a16:creationId xmlns:a16="http://schemas.microsoft.com/office/drawing/2014/main" id="{990AB399-A550-4299-9613-6ABE26719A74}"/>
                      </a:ext>
                    </a:extLst>
                  </p:cNvPr>
                  <p:cNvSpPr/>
                  <p:nvPr/>
                </p:nvSpPr>
                <p:spPr>
                  <a:xfrm>
                    <a:off x="9805425" y="1489782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7" name="Свободна форма: фигура 86">
                    <a:extLst>
                      <a:ext uri="{FF2B5EF4-FFF2-40B4-BE49-F238E27FC236}">
                        <a16:creationId xmlns:a16="http://schemas.microsoft.com/office/drawing/2014/main" id="{D1B70F2C-1EC2-4E75-BF59-E88B7D65EB9A}"/>
                      </a:ext>
                    </a:extLst>
                  </p:cNvPr>
                  <p:cNvSpPr/>
                  <p:nvPr/>
                </p:nvSpPr>
                <p:spPr>
                  <a:xfrm>
                    <a:off x="9931951" y="1489782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0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0" y="104618"/>
                        </a:lnTo>
                        <a:cubicBezTo>
                          <a:pt x="5201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8" name="Свободна форма: фигура 87">
                    <a:extLst>
                      <a:ext uri="{FF2B5EF4-FFF2-40B4-BE49-F238E27FC236}">
                        <a16:creationId xmlns:a16="http://schemas.microsoft.com/office/drawing/2014/main" id="{9ABB3345-B52E-4E18-B8BB-1623315A5565}"/>
                      </a:ext>
                    </a:extLst>
                  </p:cNvPr>
                  <p:cNvSpPr/>
                  <p:nvPr/>
                </p:nvSpPr>
                <p:spPr>
                  <a:xfrm>
                    <a:off x="10058471" y="1489782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89" name="Свободна форма: фигура 88">
                    <a:extLst>
                      <a:ext uri="{FF2B5EF4-FFF2-40B4-BE49-F238E27FC236}">
                        <a16:creationId xmlns:a16="http://schemas.microsoft.com/office/drawing/2014/main" id="{317F44D2-89D0-4686-86CE-2C5E2CC9F990}"/>
                      </a:ext>
                    </a:extLst>
                  </p:cNvPr>
                  <p:cNvSpPr/>
                  <p:nvPr/>
                </p:nvSpPr>
                <p:spPr>
                  <a:xfrm>
                    <a:off x="10184992" y="1489782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0" name="Свободна форма: фигура 89">
                    <a:extLst>
                      <a:ext uri="{FF2B5EF4-FFF2-40B4-BE49-F238E27FC236}">
                        <a16:creationId xmlns:a16="http://schemas.microsoft.com/office/drawing/2014/main" id="{E59198E7-671C-41FC-B10E-D731C4973838}"/>
                      </a:ext>
                    </a:extLst>
                  </p:cNvPr>
                  <p:cNvSpPr/>
                  <p:nvPr/>
                </p:nvSpPr>
                <p:spPr>
                  <a:xfrm>
                    <a:off x="10311512" y="1489782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1" name="Свободна форма: фигура 90">
                    <a:extLst>
                      <a:ext uri="{FF2B5EF4-FFF2-40B4-BE49-F238E27FC236}">
                        <a16:creationId xmlns:a16="http://schemas.microsoft.com/office/drawing/2014/main" id="{8E0C3643-442B-42A1-959B-2AE03763F20B}"/>
                      </a:ext>
                    </a:extLst>
                  </p:cNvPr>
                  <p:cNvSpPr/>
                  <p:nvPr/>
                </p:nvSpPr>
                <p:spPr>
                  <a:xfrm>
                    <a:off x="10438033" y="1489782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2" name="Свободна форма: фигура 91">
                    <a:extLst>
                      <a:ext uri="{FF2B5EF4-FFF2-40B4-BE49-F238E27FC236}">
                        <a16:creationId xmlns:a16="http://schemas.microsoft.com/office/drawing/2014/main" id="{CADB5EAB-9AAA-4890-BE72-04162587ADF4}"/>
                      </a:ext>
                    </a:extLst>
                  </p:cNvPr>
                  <p:cNvSpPr/>
                  <p:nvPr/>
                </p:nvSpPr>
                <p:spPr>
                  <a:xfrm>
                    <a:off x="10564558" y="1489782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2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2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2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2" y="104618"/>
                        </a:cubicBezTo>
                        <a:lnTo>
                          <a:pt x="11625" y="104618"/>
                        </a:lnTo>
                        <a:cubicBezTo>
                          <a:pt x="5201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3" name="Свободна форма: фигура 92">
                    <a:extLst>
                      <a:ext uri="{FF2B5EF4-FFF2-40B4-BE49-F238E27FC236}">
                        <a16:creationId xmlns:a16="http://schemas.microsoft.com/office/drawing/2014/main" id="{56C0C7C7-808A-4C9D-A3D0-D3C3E871B868}"/>
                      </a:ext>
                    </a:extLst>
                  </p:cNvPr>
                  <p:cNvSpPr/>
                  <p:nvPr/>
                </p:nvSpPr>
                <p:spPr>
                  <a:xfrm>
                    <a:off x="10691079" y="1489782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1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4" name="Свободна форма: фигура 93">
                    <a:extLst>
                      <a:ext uri="{FF2B5EF4-FFF2-40B4-BE49-F238E27FC236}">
                        <a16:creationId xmlns:a16="http://schemas.microsoft.com/office/drawing/2014/main" id="{1F2B68FB-654E-4B13-A32D-ADEFB3BE74A7}"/>
                      </a:ext>
                    </a:extLst>
                  </p:cNvPr>
                  <p:cNvSpPr/>
                  <p:nvPr/>
                </p:nvSpPr>
                <p:spPr>
                  <a:xfrm>
                    <a:off x="10817599" y="1489782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5" name="Свободна форма: фигура 94">
                    <a:extLst>
                      <a:ext uri="{FF2B5EF4-FFF2-40B4-BE49-F238E27FC236}">
                        <a16:creationId xmlns:a16="http://schemas.microsoft.com/office/drawing/2014/main" id="{4926A6FE-FDB2-462F-BAA7-A035AC02E11D}"/>
                      </a:ext>
                    </a:extLst>
                  </p:cNvPr>
                  <p:cNvSpPr/>
                  <p:nvPr/>
                </p:nvSpPr>
                <p:spPr>
                  <a:xfrm>
                    <a:off x="10944120" y="1489782"/>
                    <a:ext cx="104618" cy="104617"/>
                  </a:xfrm>
                  <a:custGeom>
                    <a:avLst/>
                    <a:gdLst>
                      <a:gd name="connsiteX0" fmla="*/ 0 w 104618"/>
                      <a:gd name="connsiteY0" fmla="*/ 92993 h 104617"/>
                      <a:gd name="connsiteX1" fmla="*/ 0 w 104618"/>
                      <a:gd name="connsiteY1" fmla="*/ 11625 h 104617"/>
                      <a:gd name="connsiteX2" fmla="*/ 11625 w 104618"/>
                      <a:gd name="connsiteY2" fmla="*/ 0 h 104617"/>
                      <a:gd name="connsiteX3" fmla="*/ 92993 w 104618"/>
                      <a:gd name="connsiteY3" fmla="*/ 0 h 104617"/>
                      <a:gd name="connsiteX4" fmla="*/ 104618 w 104618"/>
                      <a:gd name="connsiteY4" fmla="*/ 11625 h 104617"/>
                      <a:gd name="connsiteX5" fmla="*/ 104618 w 104618"/>
                      <a:gd name="connsiteY5" fmla="*/ 92993 h 104617"/>
                      <a:gd name="connsiteX6" fmla="*/ 92993 w 104618"/>
                      <a:gd name="connsiteY6" fmla="*/ 104618 h 104617"/>
                      <a:gd name="connsiteX7" fmla="*/ 11625 w 104618"/>
                      <a:gd name="connsiteY7" fmla="*/ 104618 h 104617"/>
                      <a:gd name="connsiteX8" fmla="*/ 0 w 104618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8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96" name="Графика 22" descr="Laptop with phone and calculator">
                  <a:extLst>
                    <a:ext uri="{FF2B5EF4-FFF2-40B4-BE49-F238E27FC236}">
                      <a16:creationId xmlns:a16="http://schemas.microsoft.com/office/drawing/2014/main" id="{03DC1362-E1B0-4213-BCB5-F8B29ABE146B}"/>
                    </a:ext>
                  </a:extLst>
                </p:cNvPr>
                <p:cNvGrpSpPr/>
                <p:nvPr/>
              </p:nvGrpSpPr>
              <p:grpSpPr>
                <a:xfrm>
                  <a:off x="9486766" y="1623456"/>
                  <a:ext cx="1749395" cy="104617"/>
                  <a:chOff x="9486766" y="1623456"/>
                  <a:chExt cx="1749395" cy="104617"/>
                </a:xfrm>
                <a:solidFill>
                  <a:srgbClr val="2F2F2F"/>
                </a:solidFill>
              </p:grpSpPr>
              <p:sp>
                <p:nvSpPr>
                  <p:cNvPr id="97" name="Свободна форма: фигура 96">
                    <a:extLst>
                      <a:ext uri="{FF2B5EF4-FFF2-40B4-BE49-F238E27FC236}">
                        <a16:creationId xmlns:a16="http://schemas.microsoft.com/office/drawing/2014/main" id="{C327BAEE-4AA7-47A5-97E6-0A2F14F39798}"/>
                      </a:ext>
                    </a:extLst>
                  </p:cNvPr>
                  <p:cNvSpPr/>
                  <p:nvPr/>
                </p:nvSpPr>
                <p:spPr>
                  <a:xfrm>
                    <a:off x="9486766" y="1623456"/>
                    <a:ext cx="104617" cy="104617"/>
                  </a:xfrm>
                  <a:custGeom>
                    <a:avLst/>
                    <a:gdLst>
                      <a:gd name="connsiteX0" fmla="*/ 92993 w 104617"/>
                      <a:gd name="connsiteY0" fmla="*/ 104618 h 104617"/>
                      <a:gd name="connsiteX1" fmla="*/ 11625 w 104617"/>
                      <a:gd name="connsiteY1" fmla="*/ 104618 h 104617"/>
                      <a:gd name="connsiteX2" fmla="*/ 0 w 104617"/>
                      <a:gd name="connsiteY2" fmla="*/ 92993 h 104617"/>
                      <a:gd name="connsiteX3" fmla="*/ 0 w 104617"/>
                      <a:gd name="connsiteY3" fmla="*/ 11625 h 104617"/>
                      <a:gd name="connsiteX4" fmla="*/ 11625 w 104617"/>
                      <a:gd name="connsiteY4" fmla="*/ 0 h 104617"/>
                      <a:gd name="connsiteX5" fmla="*/ 92993 w 104617"/>
                      <a:gd name="connsiteY5" fmla="*/ 0 h 104617"/>
                      <a:gd name="connsiteX6" fmla="*/ 104618 w 104617"/>
                      <a:gd name="connsiteY6" fmla="*/ 11625 h 104617"/>
                      <a:gd name="connsiteX7" fmla="*/ 104618 w 104617"/>
                      <a:gd name="connsiteY7" fmla="*/ 92993 h 104617"/>
                      <a:gd name="connsiteX8" fmla="*/ 92993 w 104617"/>
                      <a:gd name="connsiteY8" fmla="*/ 104618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92993" y="104618"/>
                        </a:move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3" y="99412"/>
                          <a:pt x="99408" y="104618"/>
                          <a:pt x="92993" y="104618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8" name="Свободна форма: фигура 97">
                    <a:extLst>
                      <a:ext uri="{FF2B5EF4-FFF2-40B4-BE49-F238E27FC236}">
                        <a16:creationId xmlns:a16="http://schemas.microsoft.com/office/drawing/2014/main" id="{49370F71-7986-4AD8-83E2-30CBA74FD720}"/>
                      </a:ext>
                    </a:extLst>
                  </p:cNvPr>
                  <p:cNvSpPr/>
                  <p:nvPr/>
                </p:nvSpPr>
                <p:spPr>
                  <a:xfrm>
                    <a:off x="9613287" y="1623456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99" name="Свободна форма: фигура 98">
                    <a:extLst>
                      <a:ext uri="{FF2B5EF4-FFF2-40B4-BE49-F238E27FC236}">
                        <a16:creationId xmlns:a16="http://schemas.microsoft.com/office/drawing/2014/main" id="{99D5DD1E-32C4-4287-A865-15AC1B54447A}"/>
                      </a:ext>
                    </a:extLst>
                  </p:cNvPr>
                  <p:cNvSpPr/>
                  <p:nvPr/>
                </p:nvSpPr>
                <p:spPr>
                  <a:xfrm>
                    <a:off x="9739808" y="1623456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0" name="Свободна форма: фигура 99">
                    <a:extLst>
                      <a:ext uri="{FF2B5EF4-FFF2-40B4-BE49-F238E27FC236}">
                        <a16:creationId xmlns:a16="http://schemas.microsoft.com/office/drawing/2014/main" id="{7BA0C571-E055-4F4C-BBD7-F1B81DCA7C5A}"/>
                      </a:ext>
                    </a:extLst>
                  </p:cNvPr>
                  <p:cNvSpPr/>
                  <p:nvPr/>
                </p:nvSpPr>
                <p:spPr>
                  <a:xfrm>
                    <a:off x="9866328" y="1623456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1" name="Свободна форма: фигура 100">
                    <a:extLst>
                      <a:ext uri="{FF2B5EF4-FFF2-40B4-BE49-F238E27FC236}">
                        <a16:creationId xmlns:a16="http://schemas.microsoft.com/office/drawing/2014/main" id="{917FA92E-46D9-4656-8FE0-295F52722C9A}"/>
                      </a:ext>
                    </a:extLst>
                  </p:cNvPr>
                  <p:cNvSpPr/>
                  <p:nvPr/>
                </p:nvSpPr>
                <p:spPr>
                  <a:xfrm>
                    <a:off x="9992854" y="1623456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1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2" name="Свободна форма: фигура 101">
                    <a:extLst>
                      <a:ext uri="{FF2B5EF4-FFF2-40B4-BE49-F238E27FC236}">
                        <a16:creationId xmlns:a16="http://schemas.microsoft.com/office/drawing/2014/main" id="{9BB15D3E-9852-4903-8CAC-0FB9B8514761}"/>
                      </a:ext>
                    </a:extLst>
                  </p:cNvPr>
                  <p:cNvSpPr/>
                  <p:nvPr/>
                </p:nvSpPr>
                <p:spPr>
                  <a:xfrm>
                    <a:off x="10119374" y="1623456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3" name="Свободна форма: фигура 102">
                    <a:extLst>
                      <a:ext uri="{FF2B5EF4-FFF2-40B4-BE49-F238E27FC236}">
                        <a16:creationId xmlns:a16="http://schemas.microsoft.com/office/drawing/2014/main" id="{E476B1D3-A998-462B-BEE2-134AF721D6F6}"/>
                      </a:ext>
                    </a:extLst>
                  </p:cNvPr>
                  <p:cNvSpPr/>
                  <p:nvPr/>
                </p:nvSpPr>
                <p:spPr>
                  <a:xfrm>
                    <a:off x="10245895" y="1623456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4" name="Свободна форма: фигура 103">
                    <a:extLst>
                      <a:ext uri="{FF2B5EF4-FFF2-40B4-BE49-F238E27FC236}">
                        <a16:creationId xmlns:a16="http://schemas.microsoft.com/office/drawing/2014/main" id="{9C57A3F5-38E1-411E-9F5C-8103C6291D3F}"/>
                      </a:ext>
                    </a:extLst>
                  </p:cNvPr>
                  <p:cNvSpPr/>
                  <p:nvPr/>
                </p:nvSpPr>
                <p:spPr>
                  <a:xfrm>
                    <a:off x="10372415" y="1623456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5" name="Свободна форма: фигура 104">
                    <a:extLst>
                      <a:ext uri="{FF2B5EF4-FFF2-40B4-BE49-F238E27FC236}">
                        <a16:creationId xmlns:a16="http://schemas.microsoft.com/office/drawing/2014/main" id="{BDB2EB7B-AD53-49F6-AD12-40053575E2D5}"/>
                      </a:ext>
                    </a:extLst>
                  </p:cNvPr>
                  <p:cNvSpPr/>
                  <p:nvPr/>
                </p:nvSpPr>
                <p:spPr>
                  <a:xfrm>
                    <a:off x="10498936" y="1623456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6" name="Свободна форма: фигура 105">
                    <a:extLst>
                      <a:ext uri="{FF2B5EF4-FFF2-40B4-BE49-F238E27FC236}">
                        <a16:creationId xmlns:a16="http://schemas.microsoft.com/office/drawing/2014/main" id="{AF1B71CE-F44C-4E25-A830-1DABADED8801}"/>
                      </a:ext>
                    </a:extLst>
                  </p:cNvPr>
                  <p:cNvSpPr/>
                  <p:nvPr/>
                </p:nvSpPr>
                <p:spPr>
                  <a:xfrm>
                    <a:off x="10625461" y="1623456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1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7" name="Свободна форма: фигура 106">
                    <a:extLst>
                      <a:ext uri="{FF2B5EF4-FFF2-40B4-BE49-F238E27FC236}">
                        <a16:creationId xmlns:a16="http://schemas.microsoft.com/office/drawing/2014/main" id="{49274890-88BD-4034-ADB2-9FF9B0045389}"/>
                      </a:ext>
                    </a:extLst>
                  </p:cNvPr>
                  <p:cNvSpPr/>
                  <p:nvPr/>
                </p:nvSpPr>
                <p:spPr>
                  <a:xfrm>
                    <a:off x="10751982" y="1623456"/>
                    <a:ext cx="104618" cy="104617"/>
                  </a:xfrm>
                  <a:custGeom>
                    <a:avLst/>
                    <a:gdLst>
                      <a:gd name="connsiteX0" fmla="*/ 0 w 104618"/>
                      <a:gd name="connsiteY0" fmla="*/ 92993 h 104617"/>
                      <a:gd name="connsiteX1" fmla="*/ 0 w 104618"/>
                      <a:gd name="connsiteY1" fmla="*/ 11625 h 104617"/>
                      <a:gd name="connsiteX2" fmla="*/ 11625 w 104618"/>
                      <a:gd name="connsiteY2" fmla="*/ 0 h 104617"/>
                      <a:gd name="connsiteX3" fmla="*/ 92993 w 104618"/>
                      <a:gd name="connsiteY3" fmla="*/ 0 h 104617"/>
                      <a:gd name="connsiteX4" fmla="*/ 104618 w 104618"/>
                      <a:gd name="connsiteY4" fmla="*/ 11625 h 104617"/>
                      <a:gd name="connsiteX5" fmla="*/ 104618 w 104618"/>
                      <a:gd name="connsiteY5" fmla="*/ 92993 h 104617"/>
                      <a:gd name="connsiteX6" fmla="*/ 92993 w 104618"/>
                      <a:gd name="connsiteY6" fmla="*/ 104618 h 104617"/>
                      <a:gd name="connsiteX7" fmla="*/ 11625 w 104618"/>
                      <a:gd name="connsiteY7" fmla="*/ 104618 h 104617"/>
                      <a:gd name="connsiteX8" fmla="*/ 0 w 104618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8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1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8" name="Свободна форма: фигура 107">
                    <a:extLst>
                      <a:ext uri="{FF2B5EF4-FFF2-40B4-BE49-F238E27FC236}">
                        <a16:creationId xmlns:a16="http://schemas.microsoft.com/office/drawing/2014/main" id="{4DA44D6A-EDDE-4D4A-8B09-A9CD7D5C52C2}"/>
                      </a:ext>
                    </a:extLst>
                  </p:cNvPr>
                  <p:cNvSpPr/>
                  <p:nvPr/>
                </p:nvSpPr>
                <p:spPr>
                  <a:xfrm>
                    <a:off x="10878502" y="1623456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09" name="Свободна форма: фигура 108">
                    <a:extLst>
                      <a:ext uri="{FF2B5EF4-FFF2-40B4-BE49-F238E27FC236}">
                        <a16:creationId xmlns:a16="http://schemas.microsoft.com/office/drawing/2014/main" id="{820D5D70-C4E5-4A45-918E-B32CB7524686}"/>
                      </a:ext>
                    </a:extLst>
                  </p:cNvPr>
                  <p:cNvSpPr/>
                  <p:nvPr/>
                </p:nvSpPr>
                <p:spPr>
                  <a:xfrm>
                    <a:off x="11005023" y="1623456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0" name="Свободна форма: фигура 109">
                    <a:extLst>
                      <a:ext uri="{FF2B5EF4-FFF2-40B4-BE49-F238E27FC236}">
                        <a16:creationId xmlns:a16="http://schemas.microsoft.com/office/drawing/2014/main" id="{D97BCCE3-4AC8-4C4E-93B2-9534B3A83E4B}"/>
                      </a:ext>
                    </a:extLst>
                  </p:cNvPr>
                  <p:cNvSpPr/>
                  <p:nvPr/>
                </p:nvSpPr>
                <p:spPr>
                  <a:xfrm>
                    <a:off x="11131543" y="1623456"/>
                    <a:ext cx="104618" cy="104617"/>
                  </a:xfrm>
                  <a:custGeom>
                    <a:avLst/>
                    <a:gdLst>
                      <a:gd name="connsiteX0" fmla="*/ 92993 w 104618"/>
                      <a:gd name="connsiteY0" fmla="*/ 104618 h 104617"/>
                      <a:gd name="connsiteX1" fmla="*/ 11625 w 104618"/>
                      <a:gd name="connsiteY1" fmla="*/ 104618 h 104617"/>
                      <a:gd name="connsiteX2" fmla="*/ 0 w 104618"/>
                      <a:gd name="connsiteY2" fmla="*/ 92993 h 104617"/>
                      <a:gd name="connsiteX3" fmla="*/ 0 w 104618"/>
                      <a:gd name="connsiteY3" fmla="*/ 11625 h 104617"/>
                      <a:gd name="connsiteX4" fmla="*/ 11625 w 104618"/>
                      <a:gd name="connsiteY4" fmla="*/ 0 h 104617"/>
                      <a:gd name="connsiteX5" fmla="*/ 92993 w 104618"/>
                      <a:gd name="connsiteY5" fmla="*/ 0 h 104617"/>
                      <a:gd name="connsiteX6" fmla="*/ 104618 w 104618"/>
                      <a:gd name="connsiteY6" fmla="*/ 11625 h 104617"/>
                      <a:gd name="connsiteX7" fmla="*/ 104618 w 104618"/>
                      <a:gd name="connsiteY7" fmla="*/ 92993 h 104617"/>
                      <a:gd name="connsiteX8" fmla="*/ 92993 w 104618"/>
                      <a:gd name="connsiteY8" fmla="*/ 104618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8" h="104617">
                        <a:moveTo>
                          <a:pt x="92993" y="104618"/>
                        </a:move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3" y="104618"/>
                          <a:pt x="92993" y="104618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11" name="Графика 22" descr="Laptop with phone and calculator">
                  <a:extLst>
                    <a:ext uri="{FF2B5EF4-FFF2-40B4-BE49-F238E27FC236}">
                      <a16:creationId xmlns:a16="http://schemas.microsoft.com/office/drawing/2014/main" id="{03DC1362-E1B0-4213-BCB5-F8B29ABE146B}"/>
                    </a:ext>
                  </a:extLst>
                </p:cNvPr>
                <p:cNvGrpSpPr/>
                <p:nvPr/>
              </p:nvGrpSpPr>
              <p:grpSpPr>
                <a:xfrm>
                  <a:off x="9486766" y="1408414"/>
                  <a:ext cx="1749395" cy="52311"/>
                  <a:chOff x="9486766" y="1408414"/>
                  <a:chExt cx="1749395" cy="52311"/>
                </a:xfrm>
                <a:solidFill>
                  <a:srgbClr val="2F2F2F"/>
                </a:solidFill>
              </p:grpSpPr>
              <p:sp>
                <p:nvSpPr>
                  <p:cNvPr id="112" name="Свободна форма: фигура 111">
                    <a:extLst>
                      <a:ext uri="{FF2B5EF4-FFF2-40B4-BE49-F238E27FC236}">
                        <a16:creationId xmlns:a16="http://schemas.microsoft.com/office/drawing/2014/main" id="{A447F53D-B594-4AEB-9A11-D667ABE44C54}"/>
                      </a:ext>
                    </a:extLst>
                  </p:cNvPr>
                  <p:cNvSpPr/>
                  <p:nvPr/>
                </p:nvSpPr>
                <p:spPr>
                  <a:xfrm>
                    <a:off x="9486766" y="1408414"/>
                    <a:ext cx="104617" cy="52311"/>
                  </a:xfrm>
                  <a:custGeom>
                    <a:avLst/>
                    <a:gdLst>
                      <a:gd name="connsiteX0" fmla="*/ 92993 w 104617"/>
                      <a:gd name="connsiteY0" fmla="*/ 52311 h 52311"/>
                      <a:gd name="connsiteX1" fmla="*/ 11625 w 104617"/>
                      <a:gd name="connsiteY1" fmla="*/ 52311 h 52311"/>
                      <a:gd name="connsiteX2" fmla="*/ 0 w 104617"/>
                      <a:gd name="connsiteY2" fmla="*/ 40686 h 52311"/>
                      <a:gd name="connsiteX3" fmla="*/ 0 w 104617"/>
                      <a:gd name="connsiteY3" fmla="*/ 11625 h 52311"/>
                      <a:gd name="connsiteX4" fmla="*/ 11625 w 104617"/>
                      <a:gd name="connsiteY4" fmla="*/ 0 h 52311"/>
                      <a:gd name="connsiteX5" fmla="*/ 92993 w 104617"/>
                      <a:gd name="connsiteY5" fmla="*/ 0 h 52311"/>
                      <a:gd name="connsiteX6" fmla="*/ 104618 w 104617"/>
                      <a:gd name="connsiteY6" fmla="*/ 11625 h 52311"/>
                      <a:gd name="connsiteX7" fmla="*/ 104618 w 104617"/>
                      <a:gd name="connsiteY7" fmla="*/ 40686 h 52311"/>
                      <a:gd name="connsiteX8" fmla="*/ 92993 w 104617"/>
                      <a:gd name="connsiteY8" fmla="*/ 52311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92993" y="52311"/>
                        </a:moveTo>
                        <a:lnTo>
                          <a:pt x="11625" y="52311"/>
                        </a:lnTo>
                        <a:cubicBezTo>
                          <a:pt x="5205" y="52311"/>
                          <a:pt x="0" y="47106"/>
                          <a:pt x="0" y="40686"/>
                        </a:cubicBez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3" y="47106"/>
                          <a:pt x="99408" y="52311"/>
                          <a:pt x="92993" y="52311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3" name="Свободна форма: фигура 112">
                    <a:extLst>
                      <a:ext uri="{FF2B5EF4-FFF2-40B4-BE49-F238E27FC236}">
                        <a16:creationId xmlns:a16="http://schemas.microsoft.com/office/drawing/2014/main" id="{3772C855-7A39-4636-8DAA-98F572164D8A}"/>
                      </a:ext>
                    </a:extLst>
                  </p:cNvPr>
                  <p:cNvSpPr/>
                  <p:nvPr/>
                </p:nvSpPr>
                <p:spPr>
                  <a:xfrm>
                    <a:off x="9613287" y="1408414"/>
                    <a:ext cx="104617" cy="52311"/>
                  </a:xfrm>
                  <a:custGeom>
                    <a:avLst/>
                    <a:gdLst>
                      <a:gd name="connsiteX0" fmla="*/ 0 w 104617"/>
                      <a:gd name="connsiteY0" fmla="*/ 40686 h 52311"/>
                      <a:gd name="connsiteX1" fmla="*/ 0 w 104617"/>
                      <a:gd name="connsiteY1" fmla="*/ 11625 h 52311"/>
                      <a:gd name="connsiteX2" fmla="*/ 11625 w 104617"/>
                      <a:gd name="connsiteY2" fmla="*/ 0 h 52311"/>
                      <a:gd name="connsiteX3" fmla="*/ 92993 w 104617"/>
                      <a:gd name="connsiteY3" fmla="*/ 0 h 52311"/>
                      <a:gd name="connsiteX4" fmla="*/ 104618 w 104617"/>
                      <a:gd name="connsiteY4" fmla="*/ 11625 h 52311"/>
                      <a:gd name="connsiteX5" fmla="*/ 104618 w 104617"/>
                      <a:gd name="connsiteY5" fmla="*/ 40686 h 52311"/>
                      <a:gd name="connsiteX6" fmla="*/ 92993 w 104617"/>
                      <a:gd name="connsiteY6" fmla="*/ 52311 h 52311"/>
                      <a:gd name="connsiteX7" fmla="*/ 11625 w 104617"/>
                      <a:gd name="connsiteY7" fmla="*/ 52311 h 52311"/>
                      <a:gd name="connsiteX8" fmla="*/ 0 w 104617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2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5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4" name="Свободна форма: фигура 113">
                    <a:extLst>
                      <a:ext uri="{FF2B5EF4-FFF2-40B4-BE49-F238E27FC236}">
                        <a16:creationId xmlns:a16="http://schemas.microsoft.com/office/drawing/2014/main" id="{58FAC79B-7402-45BF-9472-475448E789AA}"/>
                      </a:ext>
                    </a:extLst>
                  </p:cNvPr>
                  <p:cNvSpPr/>
                  <p:nvPr/>
                </p:nvSpPr>
                <p:spPr>
                  <a:xfrm>
                    <a:off x="9739808" y="1408414"/>
                    <a:ext cx="104617" cy="52311"/>
                  </a:xfrm>
                  <a:custGeom>
                    <a:avLst/>
                    <a:gdLst>
                      <a:gd name="connsiteX0" fmla="*/ 0 w 104617"/>
                      <a:gd name="connsiteY0" fmla="*/ 40686 h 52311"/>
                      <a:gd name="connsiteX1" fmla="*/ 0 w 104617"/>
                      <a:gd name="connsiteY1" fmla="*/ 11625 h 52311"/>
                      <a:gd name="connsiteX2" fmla="*/ 11625 w 104617"/>
                      <a:gd name="connsiteY2" fmla="*/ 0 h 52311"/>
                      <a:gd name="connsiteX3" fmla="*/ 92993 w 104617"/>
                      <a:gd name="connsiteY3" fmla="*/ 0 h 52311"/>
                      <a:gd name="connsiteX4" fmla="*/ 104618 w 104617"/>
                      <a:gd name="connsiteY4" fmla="*/ 11625 h 52311"/>
                      <a:gd name="connsiteX5" fmla="*/ 104618 w 104617"/>
                      <a:gd name="connsiteY5" fmla="*/ 40686 h 52311"/>
                      <a:gd name="connsiteX6" fmla="*/ 92993 w 104617"/>
                      <a:gd name="connsiteY6" fmla="*/ 52311 h 52311"/>
                      <a:gd name="connsiteX7" fmla="*/ 11625 w 104617"/>
                      <a:gd name="connsiteY7" fmla="*/ 52311 h 52311"/>
                      <a:gd name="connsiteX8" fmla="*/ 0 w 104617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2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5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5" name="Свободна форма: фигура 114">
                    <a:extLst>
                      <a:ext uri="{FF2B5EF4-FFF2-40B4-BE49-F238E27FC236}">
                        <a16:creationId xmlns:a16="http://schemas.microsoft.com/office/drawing/2014/main" id="{76C55C23-2607-4EEF-AC42-74FCA621D4ED}"/>
                      </a:ext>
                    </a:extLst>
                  </p:cNvPr>
                  <p:cNvSpPr/>
                  <p:nvPr/>
                </p:nvSpPr>
                <p:spPr>
                  <a:xfrm>
                    <a:off x="9866328" y="1408414"/>
                    <a:ext cx="104617" cy="52311"/>
                  </a:xfrm>
                  <a:custGeom>
                    <a:avLst/>
                    <a:gdLst>
                      <a:gd name="connsiteX0" fmla="*/ 0 w 104617"/>
                      <a:gd name="connsiteY0" fmla="*/ 40686 h 52311"/>
                      <a:gd name="connsiteX1" fmla="*/ 0 w 104617"/>
                      <a:gd name="connsiteY1" fmla="*/ 11625 h 52311"/>
                      <a:gd name="connsiteX2" fmla="*/ 11625 w 104617"/>
                      <a:gd name="connsiteY2" fmla="*/ 0 h 52311"/>
                      <a:gd name="connsiteX3" fmla="*/ 92993 w 104617"/>
                      <a:gd name="connsiteY3" fmla="*/ 0 h 52311"/>
                      <a:gd name="connsiteX4" fmla="*/ 104618 w 104617"/>
                      <a:gd name="connsiteY4" fmla="*/ 11625 h 52311"/>
                      <a:gd name="connsiteX5" fmla="*/ 104618 w 104617"/>
                      <a:gd name="connsiteY5" fmla="*/ 40686 h 52311"/>
                      <a:gd name="connsiteX6" fmla="*/ 92993 w 104617"/>
                      <a:gd name="connsiteY6" fmla="*/ 52311 h 52311"/>
                      <a:gd name="connsiteX7" fmla="*/ 11625 w 104617"/>
                      <a:gd name="connsiteY7" fmla="*/ 52311 h 52311"/>
                      <a:gd name="connsiteX8" fmla="*/ 0 w 104617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3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5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6" name="Свободна форма: фигура 115">
                    <a:extLst>
                      <a:ext uri="{FF2B5EF4-FFF2-40B4-BE49-F238E27FC236}">
                        <a16:creationId xmlns:a16="http://schemas.microsoft.com/office/drawing/2014/main" id="{26411EDD-8EBD-49C1-A455-4EDAA261F39E}"/>
                      </a:ext>
                    </a:extLst>
                  </p:cNvPr>
                  <p:cNvSpPr/>
                  <p:nvPr/>
                </p:nvSpPr>
                <p:spPr>
                  <a:xfrm>
                    <a:off x="9992854" y="1408414"/>
                    <a:ext cx="104617" cy="52311"/>
                  </a:xfrm>
                  <a:custGeom>
                    <a:avLst/>
                    <a:gdLst>
                      <a:gd name="connsiteX0" fmla="*/ 0 w 104617"/>
                      <a:gd name="connsiteY0" fmla="*/ 40686 h 52311"/>
                      <a:gd name="connsiteX1" fmla="*/ 0 w 104617"/>
                      <a:gd name="connsiteY1" fmla="*/ 11625 h 52311"/>
                      <a:gd name="connsiteX2" fmla="*/ 11625 w 104617"/>
                      <a:gd name="connsiteY2" fmla="*/ 0 h 52311"/>
                      <a:gd name="connsiteX3" fmla="*/ 92993 w 104617"/>
                      <a:gd name="connsiteY3" fmla="*/ 0 h 52311"/>
                      <a:gd name="connsiteX4" fmla="*/ 104618 w 104617"/>
                      <a:gd name="connsiteY4" fmla="*/ 11625 h 52311"/>
                      <a:gd name="connsiteX5" fmla="*/ 104618 w 104617"/>
                      <a:gd name="connsiteY5" fmla="*/ 40686 h 52311"/>
                      <a:gd name="connsiteX6" fmla="*/ 92993 w 104617"/>
                      <a:gd name="connsiteY6" fmla="*/ 52311 h 52311"/>
                      <a:gd name="connsiteX7" fmla="*/ 11625 w 104617"/>
                      <a:gd name="connsiteY7" fmla="*/ 52311 h 52311"/>
                      <a:gd name="connsiteX8" fmla="*/ 0 w 104617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2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1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7" name="Свободна форма: фигура 116">
                    <a:extLst>
                      <a:ext uri="{FF2B5EF4-FFF2-40B4-BE49-F238E27FC236}">
                        <a16:creationId xmlns:a16="http://schemas.microsoft.com/office/drawing/2014/main" id="{32E42B2C-00A8-4B70-BF28-624B0D14EB2D}"/>
                      </a:ext>
                    </a:extLst>
                  </p:cNvPr>
                  <p:cNvSpPr/>
                  <p:nvPr/>
                </p:nvSpPr>
                <p:spPr>
                  <a:xfrm>
                    <a:off x="10119374" y="1408414"/>
                    <a:ext cx="104617" cy="52311"/>
                  </a:xfrm>
                  <a:custGeom>
                    <a:avLst/>
                    <a:gdLst>
                      <a:gd name="connsiteX0" fmla="*/ 0 w 104617"/>
                      <a:gd name="connsiteY0" fmla="*/ 40686 h 52311"/>
                      <a:gd name="connsiteX1" fmla="*/ 0 w 104617"/>
                      <a:gd name="connsiteY1" fmla="*/ 11625 h 52311"/>
                      <a:gd name="connsiteX2" fmla="*/ 11625 w 104617"/>
                      <a:gd name="connsiteY2" fmla="*/ 0 h 52311"/>
                      <a:gd name="connsiteX3" fmla="*/ 92993 w 104617"/>
                      <a:gd name="connsiteY3" fmla="*/ 0 h 52311"/>
                      <a:gd name="connsiteX4" fmla="*/ 104618 w 104617"/>
                      <a:gd name="connsiteY4" fmla="*/ 11625 h 52311"/>
                      <a:gd name="connsiteX5" fmla="*/ 104618 w 104617"/>
                      <a:gd name="connsiteY5" fmla="*/ 40686 h 52311"/>
                      <a:gd name="connsiteX6" fmla="*/ 92993 w 104617"/>
                      <a:gd name="connsiteY6" fmla="*/ 52311 h 52311"/>
                      <a:gd name="connsiteX7" fmla="*/ 11625 w 104617"/>
                      <a:gd name="connsiteY7" fmla="*/ 52311 h 52311"/>
                      <a:gd name="connsiteX8" fmla="*/ 0 w 104617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3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5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8" name="Свободна форма: фигура 117">
                    <a:extLst>
                      <a:ext uri="{FF2B5EF4-FFF2-40B4-BE49-F238E27FC236}">
                        <a16:creationId xmlns:a16="http://schemas.microsoft.com/office/drawing/2014/main" id="{D6C22A62-8571-4BC6-83B2-56AD4501E605}"/>
                      </a:ext>
                    </a:extLst>
                  </p:cNvPr>
                  <p:cNvSpPr/>
                  <p:nvPr/>
                </p:nvSpPr>
                <p:spPr>
                  <a:xfrm>
                    <a:off x="10245895" y="1408414"/>
                    <a:ext cx="104617" cy="52311"/>
                  </a:xfrm>
                  <a:custGeom>
                    <a:avLst/>
                    <a:gdLst>
                      <a:gd name="connsiteX0" fmla="*/ 0 w 104617"/>
                      <a:gd name="connsiteY0" fmla="*/ 40686 h 52311"/>
                      <a:gd name="connsiteX1" fmla="*/ 0 w 104617"/>
                      <a:gd name="connsiteY1" fmla="*/ 11625 h 52311"/>
                      <a:gd name="connsiteX2" fmla="*/ 11625 w 104617"/>
                      <a:gd name="connsiteY2" fmla="*/ 0 h 52311"/>
                      <a:gd name="connsiteX3" fmla="*/ 92993 w 104617"/>
                      <a:gd name="connsiteY3" fmla="*/ 0 h 52311"/>
                      <a:gd name="connsiteX4" fmla="*/ 104618 w 104617"/>
                      <a:gd name="connsiteY4" fmla="*/ 11625 h 52311"/>
                      <a:gd name="connsiteX5" fmla="*/ 104618 w 104617"/>
                      <a:gd name="connsiteY5" fmla="*/ 40686 h 52311"/>
                      <a:gd name="connsiteX6" fmla="*/ 92993 w 104617"/>
                      <a:gd name="connsiteY6" fmla="*/ 52311 h 52311"/>
                      <a:gd name="connsiteX7" fmla="*/ 11625 w 104617"/>
                      <a:gd name="connsiteY7" fmla="*/ 52311 h 52311"/>
                      <a:gd name="connsiteX8" fmla="*/ 0 w 104617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2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5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19" name="Свободна форма: фигура 118">
                    <a:extLst>
                      <a:ext uri="{FF2B5EF4-FFF2-40B4-BE49-F238E27FC236}">
                        <a16:creationId xmlns:a16="http://schemas.microsoft.com/office/drawing/2014/main" id="{53ABAE2E-A4D7-4EAF-A840-F7C81234325F}"/>
                      </a:ext>
                    </a:extLst>
                  </p:cNvPr>
                  <p:cNvSpPr/>
                  <p:nvPr/>
                </p:nvSpPr>
                <p:spPr>
                  <a:xfrm>
                    <a:off x="10372415" y="1408414"/>
                    <a:ext cx="104617" cy="52311"/>
                  </a:xfrm>
                  <a:custGeom>
                    <a:avLst/>
                    <a:gdLst>
                      <a:gd name="connsiteX0" fmla="*/ 0 w 104617"/>
                      <a:gd name="connsiteY0" fmla="*/ 40686 h 52311"/>
                      <a:gd name="connsiteX1" fmla="*/ 0 w 104617"/>
                      <a:gd name="connsiteY1" fmla="*/ 11625 h 52311"/>
                      <a:gd name="connsiteX2" fmla="*/ 11625 w 104617"/>
                      <a:gd name="connsiteY2" fmla="*/ 0 h 52311"/>
                      <a:gd name="connsiteX3" fmla="*/ 92993 w 104617"/>
                      <a:gd name="connsiteY3" fmla="*/ 0 h 52311"/>
                      <a:gd name="connsiteX4" fmla="*/ 104618 w 104617"/>
                      <a:gd name="connsiteY4" fmla="*/ 11625 h 52311"/>
                      <a:gd name="connsiteX5" fmla="*/ 104618 w 104617"/>
                      <a:gd name="connsiteY5" fmla="*/ 40686 h 52311"/>
                      <a:gd name="connsiteX6" fmla="*/ 92993 w 104617"/>
                      <a:gd name="connsiteY6" fmla="*/ 52311 h 52311"/>
                      <a:gd name="connsiteX7" fmla="*/ 11625 w 104617"/>
                      <a:gd name="connsiteY7" fmla="*/ 52311 h 52311"/>
                      <a:gd name="connsiteX8" fmla="*/ 0 w 104617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2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5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0" name="Свободна форма: фигура 119">
                    <a:extLst>
                      <a:ext uri="{FF2B5EF4-FFF2-40B4-BE49-F238E27FC236}">
                        <a16:creationId xmlns:a16="http://schemas.microsoft.com/office/drawing/2014/main" id="{705F5594-3370-4D47-83BB-B953CCB6B4F9}"/>
                      </a:ext>
                    </a:extLst>
                  </p:cNvPr>
                  <p:cNvSpPr/>
                  <p:nvPr/>
                </p:nvSpPr>
                <p:spPr>
                  <a:xfrm>
                    <a:off x="10498936" y="1408414"/>
                    <a:ext cx="104617" cy="52311"/>
                  </a:xfrm>
                  <a:custGeom>
                    <a:avLst/>
                    <a:gdLst>
                      <a:gd name="connsiteX0" fmla="*/ 0 w 104617"/>
                      <a:gd name="connsiteY0" fmla="*/ 40686 h 52311"/>
                      <a:gd name="connsiteX1" fmla="*/ 0 w 104617"/>
                      <a:gd name="connsiteY1" fmla="*/ 11625 h 52311"/>
                      <a:gd name="connsiteX2" fmla="*/ 11625 w 104617"/>
                      <a:gd name="connsiteY2" fmla="*/ 0 h 52311"/>
                      <a:gd name="connsiteX3" fmla="*/ 92993 w 104617"/>
                      <a:gd name="connsiteY3" fmla="*/ 0 h 52311"/>
                      <a:gd name="connsiteX4" fmla="*/ 104618 w 104617"/>
                      <a:gd name="connsiteY4" fmla="*/ 11625 h 52311"/>
                      <a:gd name="connsiteX5" fmla="*/ 104618 w 104617"/>
                      <a:gd name="connsiteY5" fmla="*/ 40686 h 52311"/>
                      <a:gd name="connsiteX6" fmla="*/ 92993 w 104617"/>
                      <a:gd name="connsiteY6" fmla="*/ 52311 h 52311"/>
                      <a:gd name="connsiteX7" fmla="*/ 11625 w 104617"/>
                      <a:gd name="connsiteY7" fmla="*/ 52311 h 52311"/>
                      <a:gd name="connsiteX8" fmla="*/ 0 w 104617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3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5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1" name="Свободна форма: фигура 120">
                    <a:extLst>
                      <a:ext uri="{FF2B5EF4-FFF2-40B4-BE49-F238E27FC236}">
                        <a16:creationId xmlns:a16="http://schemas.microsoft.com/office/drawing/2014/main" id="{A6FFC734-3A46-47AF-AEA5-2E52C7C08AC1}"/>
                      </a:ext>
                    </a:extLst>
                  </p:cNvPr>
                  <p:cNvSpPr/>
                  <p:nvPr/>
                </p:nvSpPr>
                <p:spPr>
                  <a:xfrm>
                    <a:off x="10625461" y="1408414"/>
                    <a:ext cx="104617" cy="52311"/>
                  </a:xfrm>
                  <a:custGeom>
                    <a:avLst/>
                    <a:gdLst>
                      <a:gd name="connsiteX0" fmla="*/ 0 w 104617"/>
                      <a:gd name="connsiteY0" fmla="*/ 40686 h 52311"/>
                      <a:gd name="connsiteX1" fmla="*/ 0 w 104617"/>
                      <a:gd name="connsiteY1" fmla="*/ 11625 h 52311"/>
                      <a:gd name="connsiteX2" fmla="*/ 11625 w 104617"/>
                      <a:gd name="connsiteY2" fmla="*/ 0 h 52311"/>
                      <a:gd name="connsiteX3" fmla="*/ 92993 w 104617"/>
                      <a:gd name="connsiteY3" fmla="*/ 0 h 52311"/>
                      <a:gd name="connsiteX4" fmla="*/ 104618 w 104617"/>
                      <a:gd name="connsiteY4" fmla="*/ 11625 h 52311"/>
                      <a:gd name="connsiteX5" fmla="*/ 104618 w 104617"/>
                      <a:gd name="connsiteY5" fmla="*/ 40686 h 52311"/>
                      <a:gd name="connsiteX6" fmla="*/ 92993 w 104617"/>
                      <a:gd name="connsiteY6" fmla="*/ 52311 h 52311"/>
                      <a:gd name="connsiteX7" fmla="*/ 11625 w 104617"/>
                      <a:gd name="connsiteY7" fmla="*/ 52311 h 52311"/>
                      <a:gd name="connsiteX8" fmla="*/ 0 w 104617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3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1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2" name="Свободна форма: фигура 121">
                    <a:extLst>
                      <a:ext uri="{FF2B5EF4-FFF2-40B4-BE49-F238E27FC236}">
                        <a16:creationId xmlns:a16="http://schemas.microsoft.com/office/drawing/2014/main" id="{3A18BC5F-6A96-4D87-A94D-1AE97B2FBF3A}"/>
                      </a:ext>
                    </a:extLst>
                  </p:cNvPr>
                  <p:cNvSpPr/>
                  <p:nvPr/>
                </p:nvSpPr>
                <p:spPr>
                  <a:xfrm>
                    <a:off x="10751982" y="1408414"/>
                    <a:ext cx="104618" cy="52311"/>
                  </a:xfrm>
                  <a:custGeom>
                    <a:avLst/>
                    <a:gdLst>
                      <a:gd name="connsiteX0" fmla="*/ 0 w 104618"/>
                      <a:gd name="connsiteY0" fmla="*/ 40686 h 52311"/>
                      <a:gd name="connsiteX1" fmla="*/ 0 w 104618"/>
                      <a:gd name="connsiteY1" fmla="*/ 11625 h 52311"/>
                      <a:gd name="connsiteX2" fmla="*/ 11625 w 104618"/>
                      <a:gd name="connsiteY2" fmla="*/ 0 h 52311"/>
                      <a:gd name="connsiteX3" fmla="*/ 92993 w 104618"/>
                      <a:gd name="connsiteY3" fmla="*/ 0 h 52311"/>
                      <a:gd name="connsiteX4" fmla="*/ 104618 w 104618"/>
                      <a:gd name="connsiteY4" fmla="*/ 11625 h 52311"/>
                      <a:gd name="connsiteX5" fmla="*/ 104618 w 104618"/>
                      <a:gd name="connsiteY5" fmla="*/ 40686 h 52311"/>
                      <a:gd name="connsiteX6" fmla="*/ 92993 w 104618"/>
                      <a:gd name="connsiteY6" fmla="*/ 52311 h 52311"/>
                      <a:gd name="connsiteX7" fmla="*/ 11625 w 104618"/>
                      <a:gd name="connsiteY7" fmla="*/ 52311 h 52311"/>
                      <a:gd name="connsiteX8" fmla="*/ 0 w 104618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8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3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1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3" name="Свободна форма: фигура 122">
                    <a:extLst>
                      <a:ext uri="{FF2B5EF4-FFF2-40B4-BE49-F238E27FC236}">
                        <a16:creationId xmlns:a16="http://schemas.microsoft.com/office/drawing/2014/main" id="{E895E98F-F227-4B34-BFF9-690AE86FBFC2}"/>
                      </a:ext>
                    </a:extLst>
                  </p:cNvPr>
                  <p:cNvSpPr/>
                  <p:nvPr/>
                </p:nvSpPr>
                <p:spPr>
                  <a:xfrm>
                    <a:off x="10878502" y="1408414"/>
                    <a:ext cx="104617" cy="52311"/>
                  </a:xfrm>
                  <a:custGeom>
                    <a:avLst/>
                    <a:gdLst>
                      <a:gd name="connsiteX0" fmla="*/ 0 w 104617"/>
                      <a:gd name="connsiteY0" fmla="*/ 40686 h 52311"/>
                      <a:gd name="connsiteX1" fmla="*/ 0 w 104617"/>
                      <a:gd name="connsiteY1" fmla="*/ 11625 h 52311"/>
                      <a:gd name="connsiteX2" fmla="*/ 11625 w 104617"/>
                      <a:gd name="connsiteY2" fmla="*/ 0 h 52311"/>
                      <a:gd name="connsiteX3" fmla="*/ 92993 w 104617"/>
                      <a:gd name="connsiteY3" fmla="*/ 0 h 52311"/>
                      <a:gd name="connsiteX4" fmla="*/ 104618 w 104617"/>
                      <a:gd name="connsiteY4" fmla="*/ 11625 h 52311"/>
                      <a:gd name="connsiteX5" fmla="*/ 104618 w 104617"/>
                      <a:gd name="connsiteY5" fmla="*/ 40686 h 52311"/>
                      <a:gd name="connsiteX6" fmla="*/ 92993 w 104617"/>
                      <a:gd name="connsiteY6" fmla="*/ 52311 h 52311"/>
                      <a:gd name="connsiteX7" fmla="*/ 11625 w 104617"/>
                      <a:gd name="connsiteY7" fmla="*/ 52311 h 52311"/>
                      <a:gd name="connsiteX8" fmla="*/ 0 w 104617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2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5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4" name="Свободна форма: фигура 123">
                    <a:extLst>
                      <a:ext uri="{FF2B5EF4-FFF2-40B4-BE49-F238E27FC236}">
                        <a16:creationId xmlns:a16="http://schemas.microsoft.com/office/drawing/2014/main" id="{1E2DF4F8-8448-4679-9956-A68BDAAD0452}"/>
                      </a:ext>
                    </a:extLst>
                  </p:cNvPr>
                  <p:cNvSpPr/>
                  <p:nvPr/>
                </p:nvSpPr>
                <p:spPr>
                  <a:xfrm>
                    <a:off x="11005023" y="1408414"/>
                    <a:ext cx="104617" cy="52311"/>
                  </a:xfrm>
                  <a:custGeom>
                    <a:avLst/>
                    <a:gdLst>
                      <a:gd name="connsiteX0" fmla="*/ 0 w 104617"/>
                      <a:gd name="connsiteY0" fmla="*/ 40686 h 52311"/>
                      <a:gd name="connsiteX1" fmla="*/ 0 w 104617"/>
                      <a:gd name="connsiteY1" fmla="*/ 11625 h 52311"/>
                      <a:gd name="connsiteX2" fmla="*/ 11625 w 104617"/>
                      <a:gd name="connsiteY2" fmla="*/ 0 h 52311"/>
                      <a:gd name="connsiteX3" fmla="*/ 92993 w 104617"/>
                      <a:gd name="connsiteY3" fmla="*/ 0 h 52311"/>
                      <a:gd name="connsiteX4" fmla="*/ 104618 w 104617"/>
                      <a:gd name="connsiteY4" fmla="*/ 11625 h 52311"/>
                      <a:gd name="connsiteX5" fmla="*/ 104618 w 104617"/>
                      <a:gd name="connsiteY5" fmla="*/ 40686 h 52311"/>
                      <a:gd name="connsiteX6" fmla="*/ 92993 w 104617"/>
                      <a:gd name="connsiteY6" fmla="*/ 52311 h 52311"/>
                      <a:gd name="connsiteX7" fmla="*/ 11625 w 104617"/>
                      <a:gd name="connsiteY7" fmla="*/ 52311 h 52311"/>
                      <a:gd name="connsiteX8" fmla="*/ 0 w 104617"/>
                      <a:gd name="connsiteY8" fmla="*/ 40686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52311">
                        <a:moveTo>
                          <a:pt x="0" y="40686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3" y="52311"/>
                          <a:pt x="92993" y="52311"/>
                        </a:cubicBezTo>
                        <a:lnTo>
                          <a:pt x="11625" y="52311"/>
                        </a:lnTo>
                        <a:cubicBezTo>
                          <a:pt x="5205" y="52311"/>
                          <a:pt x="0" y="47106"/>
                          <a:pt x="0" y="40686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5" name="Свободна форма: фигура 124">
                    <a:extLst>
                      <a:ext uri="{FF2B5EF4-FFF2-40B4-BE49-F238E27FC236}">
                        <a16:creationId xmlns:a16="http://schemas.microsoft.com/office/drawing/2014/main" id="{B9E869E3-6F02-41A1-89F7-918DAA56C1F1}"/>
                      </a:ext>
                    </a:extLst>
                  </p:cNvPr>
                  <p:cNvSpPr/>
                  <p:nvPr/>
                </p:nvSpPr>
                <p:spPr>
                  <a:xfrm>
                    <a:off x="11131543" y="1408414"/>
                    <a:ext cx="104618" cy="52311"/>
                  </a:xfrm>
                  <a:custGeom>
                    <a:avLst/>
                    <a:gdLst>
                      <a:gd name="connsiteX0" fmla="*/ 92993 w 104618"/>
                      <a:gd name="connsiteY0" fmla="*/ 52311 h 52311"/>
                      <a:gd name="connsiteX1" fmla="*/ 11625 w 104618"/>
                      <a:gd name="connsiteY1" fmla="*/ 52311 h 52311"/>
                      <a:gd name="connsiteX2" fmla="*/ 0 w 104618"/>
                      <a:gd name="connsiteY2" fmla="*/ 40686 h 52311"/>
                      <a:gd name="connsiteX3" fmla="*/ 0 w 104618"/>
                      <a:gd name="connsiteY3" fmla="*/ 11625 h 52311"/>
                      <a:gd name="connsiteX4" fmla="*/ 11625 w 104618"/>
                      <a:gd name="connsiteY4" fmla="*/ 0 h 52311"/>
                      <a:gd name="connsiteX5" fmla="*/ 92993 w 104618"/>
                      <a:gd name="connsiteY5" fmla="*/ 0 h 52311"/>
                      <a:gd name="connsiteX6" fmla="*/ 104618 w 104618"/>
                      <a:gd name="connsiteY6" fmla="*/ 11625 h 52311"/>
                      <a:gd name="connsiteX7" fmla="*/ 104618 w 104618"/>
                      <a:gd name="connsiteY7" fmla="*/ 40686 h 52311"/>
                      <a:gd name="connsiteX8" fmla="*/ 92993 w 104618"/>
                      <a:gd name="connsiteY8" fmla="*/ 52311 h 523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8" h="52311">
                        <a:moveTo>
                          <a:pt x="92993" y="52311"/>
                        </a:moveTo>
                        <a:lnTo>
                          <a:pt x="11625" y="52311"/>
                        </a:lnTo>
                        <a:cubicBezTo>
                          <a:pt x="5205" y="52311"/>
                          <a:pt x="0" y="47106"/>
                          <a:pt x="0" y="40686"/>
                        </a:cubicBez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40686"/>
                        </a:lnTo>
                        <a:cubicBezTo>
                          <a:pt x="104618" y="47106"/>
                          <a:pt x="99413" y="52311"/>
                          <a:pt x="92993" y="52311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26" name="Графика 22" descr="Laptop with phone and calculator">
                  <a:extLst>
                    <a:ext uri="{FF2B5EF4-FFF2-40B4-BE49-F238E27FC236}">
                      <a16:creationId xmlns:a16="http://schemas.microsoft.com/office/drawing/2014/main" id="{03DC1362-E1B0-4213-BCB5-F8B29ABE146B}"/>
                    </a:ext>
                  </a:extLst>
                </p:cNvPr>
                <p:cNvGrpSpPr/>
                <p:nvPr/>
              </p:nvGrpSpPr>
              <p:grpSpPr>
                <a:xfrm>
                  <a:off x="9486766" y="1489782"/>
                  <a:ext cx="1751081" cy="371969"/>
                  <a:chOff x="9486766" y="1489782"/>
                  <a:chExt cx="1751081" cy="371969"/>
                </a:xfrm>
                <a:solidFill>
                  <a:srgbClr val="2F2F2F"/>
                </a:solidFill>
              </p:grpSpPr>
              <p:sp>
                <p:nvSpPr>
                  <p:cNvPr id="127" name="Свободна форма: фигура 126">
                    <a:extLst>
                      <a:ext uri="{FF2B5EF4-FFF2-40B4-BE49-F238E27FC236}">
                        <a16:creationId xmlns:a16="http://schemas.microsoft.com/office/drawing/2014/main" id="{A9C9BDDA-A806-4F86-A96A-0881C0BA8BC2}"/>
                      </a:ext>
                    </a:extLst>
                  </p:cNvPr>
                  <p:cNvSpPr/>
                  <p:nvPr/>
                </p:nvSpPr>
                <p:spPr>
                  <a:xfrm>
                    <a:off x="9486766" y="1757134"/>
                    <a:ext cx="170235" cy="104617"/>
                  </a:xfrm>
                  <a:custGeom>
                    <a:avLst/>
                    <a:gdLst>
                      <a:gd name="connsiteX0" fmla="*/ 158610 w 170235"/>
                      <a:gd name="connsiteY0" fmla="*/ 0 h 104617"/>
                      <a:gd name="connsiteX1" fmla="*/ 11625 w 170235"/>
                      <a:gd name="connsiteY1" fmla="*/ 0 h 104617"/>
                      <a:gd name="connsiteX2" fmla="*/ 0 w 170235"/>
                      <a:gd name="connsiteY2" fmla="*/ 11625 h 104617"/>
                      <a:gd name="connsiteX3" fmla="*/ 0 w 170235"/>
                      <a:gd name="connsiteY3" fmla="*/ 92993 h 104617"/>
                      <a:gd name="connsiteX4" fmla="*/ 11625 w 170235"/>
                      <a:gd name="connsiteY4" fmla="*/ 104618 h 104617"/>
                      <a:gd name="connsiteX5" fmla="*/ 158610 w 170235"/>
                      <a:gd name="connsiteY5" fmla="*/ 104618 h 104617"/>
                      <a:gd name="connsiteX6" fmla="*/ 170236 w 170235"/>
                      <a:gd name="connsiteY6" fmla="*/ 92993 h 104617"/>
                      <a:gd name="connsiteX7" fmla="*/ 170236 w 170235"/>
                      <a:gd name="connsiteY7" fmla="*/ 11620 h 104617"/>
                      <a:gd name="connsiteX8" fmla="*/ 158610 w 170235"/>
                      <a:gd name="connsiteY8" fmla="*/ 0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0235" h="104617">
                        <a:moveTo>
                          <a:pt x="158610" y="0"/>
                        </a:moveTo>
                        <a:lnTo>
                          <a:pt x="11625" y="0"/>
                        </a:lnTo>
                        <a:cubicBezTo>
                          <a:pt x="5205" y="0"/>
                          <a:pt x="0" y="5205"/>
                          <a:pt x="0" y="11625"/>
                        </a:cubicBezTo>
                        <a:lnTo>
                          <a:pt x="0" y="92993"/>
                        </a:lnTo>
                        <a:cubicBezTo>
                          <a:pt x="0" y="99412"/>
                          <a:pt x="5205" y="104618"/>
                          <a:pt x="11625" y="104618"/>
                        </a:cubicBezTo>
                        <a:lnTo>
                          <a:pt x="158610" y="104618"/>
                        </a:lnTo>
                        <a:cubicBezTo>
                          <a:pt x="165030" y="104618"/>
                          <a:pt x="170236" y="99412"/>
                          <a:pt x="170236" y="92993"/>
                        </a:cubicBezTo>
                        <a:lnTo>
                          <a:pt x="170236" y="11620"/>
                        </a:lnTo>
                        <a:cubicBezTo>
                          <a:pt x="170231" y="5201"/>
                          <a:pt x="165030" y="0"/>
                          <a:pt x="158610" y="0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8" name="Свободна форма: фигура 127">
                    <a:extLst>
                      <a:ext uri="{FF2B5EF4-FFF2-40B4-BE49-F238E27FC236}">
                        <a16:creationId xmlns:a16="http://schemas.microsoft.com/office/drawing/2014/main" id="{AF836BD1-A1FD-441E-B797-546644420BF4}"/>
                      </a:ext>
                    </a:extLst>
                  </p:cNvPr>
                  <p:cNvSpPr/>
                  <p:nvPr/>
                </p:nvSpPr>
                <p:spPr>
                  <a:xfrm>
                    <a:off x="11067612" y="1757134"/>
                    <a:ext cx="170235" cy="104617"/>
                  </a:xfrm>
                  <a:custGeom>
                    <a:avLst/>
                    <a:gdLst>
                      <a:gd name="connsiteX0" fmla="*/ 158610 w 170235"/>
                      <a:gd name="connsiteY0" fmla="*/ 0 h 104617"/>
                      <a:gd name="connsiteX1" fmla="*/ 11625 w 170235"/>
                      <a:gd name="connsiteY1" fmla="*/ 0 h 104617"/>
                      <a:gd name="connsiteX2" fmla="*/ 0 w 170235"/>
                      <a:gd name="connsiteY2" fmla="*/ 11625 h 104617"/>
                      <a:gd name="connsiteX3" fmla="*/ 0 w 170235"/>
                      <a:gd name="connsiteY3" fmla="*/ 92993 h 104617"/>
                      <a:gd name="connsiteX4" fmla="*/ 11625 w 170235"/>
                      <a:gd name="connsiteY4" fmla="*/ 104618 h 104617"/>
                      <a:gd name="connsiteX5" fmla="*/ 158610 w 170235"/>
                      <a:gd name="connsiteY5" fmla="*/ 104618 h 104617"/>
                      <a:gd name="connsiteX6" fmla="*/ 170236 w 170235"/>
                      <a:gd name="connsiteY6" fmla="*/ 92993 h 104617"/>
                      <a:gd name="connsiteX7" fmla="*/ 170236 w 170235"/>
                      <a:gd name="connsiteY7" fmla="*/ 11620 h 104617"/>
                      <a:gd name="connsiteX8" fmla="*/ 158610 w 170235"/>
                      <a:gd name="connsiteY8" fmla="*/ 0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0235" h="104617">
                        <a:moveTo>
                          <a:pt x="158610" y="0"/>
                        </a:moveTo>
                        <a:lnTo>
                          <a:pt x="11625" y="0"/>
                        </a:lnTo>
                        <a:cubicBezTo>
                          <a:pt x="5205" y="0"/>
                          <a:pt x="0" y="5205"/>
                          <a:pt x="0" y="11625"/>
                        </a:cubicBezTo>
                        <a:lnTo>
                          <a:pt x="0" y="92993"/>
                        </a:lnTo>
                        <a:cubicBezTo>
                          <a:pt x="0" y="99412"/>
                          <a:pt x="5205" y="104618"/>
                          <a:pt x="11625" y="104618"/>
                        </a:cubicBezTo>
                        <a:lnTo>
                          <a:pt x="158610" y="104618"/>
                        </a:lnTo>
                        <a:cubicBezTo>
                          <a:pt x="165030" y="104618"/>
                          <a:pt x="170236" y="99412"/>
                          <a:pt x="170236" y="92993"/>
                        </a:cubicBezTo>
                        <a:lnTo>
                          <a:pt x="170236" y="11620"/>
                        </a:lnTo>
                        <a:cubicBezTo>
                          <a:pt x="170236" y="5201"/>
                          <a:pt x="165030" y="0"/>
                          <a:pt x="158610" y="0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9" name="Свободна форма: фигура 128">
                    <a:extLst>
                      <a:ext uri="{FF2B5EF4-FFF2-40B4-BE49-F238E27FC236}">
                        <a16:creationId xmlns:a16="http://schemas.microsoft.com/office/drawing/2014/main" id="{98BBC5ED-1755-4889-B3FE-37E2F3D44D4D}"/>
                      </a:ext>
                    </a:extLst>
                  </p:cNvPr>
                  <p:cNvSpPr/>
                  <p:nvPr/>
                </p:nvSpPr>
                <p:spPr>
                  <a:xfrm>
                    <a:off x="11067612" y="1489782"/>
                    <a:ext cx="170235" cy="104617"/>
                  </a:xfrm>
                  <a:custGeom>
                    <a:avLst/>
                    <a:gdLst>
                      <a:gd name="connsiteX0" fmla="*/ 158610 w 170235"/>
                      <a:gd name="connsiteY0" fmla="*/ 0 h 104617"/>
                      <a:gd name="connsiteX1" fmla="*/ 11625 w 170235"/>
                      <a:gd name="connsiteY1" fmla="*/ 0 h 104617"/>
                      <a:gd name="connsiteX2" fmla="*/ 0 w 170235"/>
                      <a:gd name="connsiteY2" fmla="*/ 11625 h 104617"/>
                      <a:gd name="connsiteX3" fmla="*/ 0 w 170235"/>
                      <a:gd name="connsiteY3" fmla="*/ 92993 h 104617"/>
                      <a:gd name="connsiteX4" fmla="*/ 11625 w 170235"/>
                      <a:gd name="connsiteY4" fmla="*/ 104618 h 104617"/>
                      <a:gd name="connsiteX5" fmla="*/ 158610 w 170235"/>
                      <a:gd name="connsiteY5" fmla="*/ 104618 h 104617"/>
                      <a:gd name="connsiteX6" fmla="*/ 170236 w 170235"/>
                      <a:gd name="connsiteY6" fmla="*/ 92993 h 104617"/>
                      <a:gd name="connsiteX7" fmla="*/ 170236 w 170235"/>
                      <a:gd name="connsiteY7" fmla="*/ 11625 h 104617"/>
                      <a:gd name="connsiteX8" fmla="*/ 158610 w 170235"/>
                      <a:gd name="connsiteY8" fmla="*/ 0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0235" h="104617">
                        <a:moveTo>
                          <a:pt x="158610" y="0"/>
                        </a:moveTo>
                        <a:lnTo>
                          <a:pt x="11625" y="0"/>
                        </a:lnTo>
                        <a:cubicBezTo>
                          <a:pt x="5205" y="0"/>
                          <a:pt x="0" y="5205"/>
                          <a:pt x="0" y="11625"/>
                        </a:cubicBezTo>
                        <a:lnTo>
                          <a:pt x="0" y="92993"/>
                        </a:lnTo>
                        <a:cubicBezTo>
                          <a:pt x="0" y="99413"/>
                          <a:pt x="5205" y="104618"/>
                          <a:pt x="11625" y="104618"/>
                        </a:cubicBezTo>
                        <a:lnTo>
                          <a:pt x="158610" y="104618"/>
                        </a:lnTo>
                        <a:cubicBezTo>
                          <a:pt x="165030" y="104618"/>
                          <a:pt x="170236" y="99413"/>
                          <a:pt x="170236" y="92993"/>
                        </a:cubicBezTo>
                        <a:lnTo>
                          <a:pt x="170236" y="11625"/>
                        </a:lnTo>
                        <a:cubicBezTo>
                          <a:pt x="170236" y="5205"/>
                          <a:pt x="165030" y="0"/>
                          <a:pt x="158610" y="0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0" name="Свободна форма: фигура 129">
                    <a:extLst>
                      <a:ext uri="{FF2B5EF4-FFF2-40B4-BE49-F238E27FC236}">
                        <a16:creationId xmlns:a16="http://schemas.microsoft.com/office/drawing/2014/main" id="{F5CA8AA0-8DE1-422C-BB85-43591742A6B5}"/>
                      </a:ext>
                    </a:extLst>
                  </p:cNvPr>
                  <p:cNvSpPr/>
                  <p:nvPr/>
                </p:nvSpPr>
                <p:spPr>
                  <a:xfrm>
                    <a:off x="9678905" y="1757130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1" name="Свободна форма: фигура 130">
                    <a:extLst>
                      <a:ext uri="{FF2B5EF4-FFF2-40B4-BE49-F238E27FC236}">
                        <a16:creationId xmlns:a16="http://schemas.microsoft.com/office/drawing/2014/main" id="{6E2D97FA-B2A9-4FC3-BB98-CEE8BC8129F3}"/>
                      </a:ext>
                    </a:extLst>
                  </p:cNvPr>
                  <p:cNvSpPr/>
                  <p:nvPr/>
                </p:nvSpPr>
                <p:spPr>
                  <a:xfrm>
                    <a:off x="9805425" y="1757130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2" name="Свободна форма: фигура 131">
                    <a:extLst>
                      <a:ext uri="{FF2B5EF4-FFF2-40B4-BE49-F238E27FC236}">
                        <a16:creationId xmlns:a16="http://schemas.microsoft.com/office/drawing/2014/main" id="{AC7035F3-4FE1-459E-A531-AB3A445EECC0}"/>
                      </a:ext>
                    </a:extLst>
                  </p:cNvPr>
                  <p:cNvSpPr/>
                  <p:nvPr/>
                </p:nvSpPr>
                <p:spPr>
                  <a:xfrm>
                    <a:off x="9931951" y="1757130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0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0" y="104618"/>
                        </a:lnTo>
                        <a:cubicBezTo>
                          <a:pt x="5201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3" name="Свободна форма: фигура 132">
                    <a:extLst>
                      <a:ext uri="{FF2B5EF4-FFF2-40B4-BE49-F238E27FC236}">
                        <a16:creationId xmlns:a16="http://schemas.microsoft.com/office/drawing/2014/main" id="{D14FFC38-944B-4D7C-AAA3-78B1A6700992}"/>
                      </a:ext>
                    </a:extLst>
                  </p:cNvPr>
                  <p:cNvSpPr/>
                  <p:nvPr/>
                </p:nvSpPr>
                <p:spPr>
                  <a:xfrm>
                    <a:off x="10058471" y="1757130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4" name="Свободна форма: фигура 133">
                    <a:extLst>
                      <a:ext uri="{FF2B5EF4-FFF2-40B4-BE49-F238E27FC236}">
                        <a16:creationId xmlns:a16="http://schemas.microsoft.com/office/drawing/2014/main" id="{537B5F9A-5AE6-4988-A09F-35C282D2A8E1}"/>
                      </a:ext>
                    </a:extLst>
                  </p:cNvPr>
                  <p:cNvSpPr/>
                  <p:nvPr/>
                </p:nvSpPr>
                <p:spPr>
                  <a:xfrm>
                    <a:off x="10184992" y="1757130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5" name="Свободна форма: фигура 134">
                    <a:extLst>
                      <a:ext uri="{FF2B5EF4-FFF2-40B4-BE49-F238E27FC236}">
                        <a16:creationId xmlns:a16="http://schemas.microsoft.com/office/drawing/2014/main" id="{19BE1AA3-0E4C-4BE0-A053-F68BA90DD2F8}"/>
                      </a:ext>
                    </a:extLst>
                  </p:cNvPr>
                  <p:cNvSpPr/>
                  <p:nvPr/>
                </p:nvSpPr>
                <p:spPr>
                  <a:xfrm>
                    <a:off x="10311512" y="1757130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6" name="Свободна форма: фигура 135">
                    <a:extLst>
                      <a:ext uri="{FF2B5EF4-FFF2-40B4-BE49-F238E27FC236}">
                        <a16:creationId xmlns:a16="http://schemas.microsoft.com/office/drawing/2014/main" id="{46A8A09D-E2DD-4450-8550-3553B2AEE7BD}"/>
                      </a:ext>
                    </a:extLst>
                  </p:cNvPr>
                  <p:cNvSpPr/>
                  <p:nvPr/>
                </p:nvSpPr>
                <p:spPr>
                  <a:xfrm>
                    <a:off x="10438033" y="1757130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7" name="Свободна форма: фигура 136">
                    <a:extLst>
                      <a:ext uri="{FF2B5EF4-FFF2-40B4-BE49-F238E27FC236}">
                        <a16:creationId xmlns:a16="http://schemas.microsoft.com/office/drawing/2014/main" id="{84F489FC-232A-43E9-A191-D9D0D301EDDB}"/>
                      </a:ext>
                    </a:extLst>
                  </p:cNvPr>
                  <p:cNvSpPr/>
                  <p:nvPr/>
                </p:nvSpPr>
                <p:spPr>
                  <a:xfrm>
                    <a:off x="10564558" y="1757130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2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2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2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2" y="104618"/>
                        </a:cubicBezTo>
                        <a:lnTo>
                          <a:pt x="11625" y="104618"/>
                        </a:lnTo>
                        <a:cubicBezTo>
                          <a:pt x="5201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8" name="Свободна форма: фигура 137">
                    <a:extLst>
                      <a:ext uri="{FF2B5EF4-FFF2-40B4-BE49-F238E27FC236}">
                        <a16:creationId xmlns:a16="http://schemas.microsoft.com/office/drawing/2014/main" id="{7738E025-2FD5-48CF-B916-65408F10DB9E}"/>
                      </a:ext>
                    </a:extLst>
                  </p:cNvPr>
                  <p:cNvSpPr/>
                  <p:nvPr/>
                </p:nvSpPr>
                <p:spPr>
                  <a:xfrm>
                    <a:off x="10691079" y="1757130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1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9" name="Свободна форма: фигура 138">
                    <a:extLst>
                      <a:ext uri="{FF2B5EF4-FFF2-40B4-BE49-F238E27FC236}">
                        <a16:creationId xmlns:a16="http://schemas.microsoft.com/office/drawing/2014/main" id="{4ACD895F-6041-447A-801E-1D82BDCC8C79}"/>
                      </a:ext>
                    </a:extLst>
                  </p:cNvPr>
                  <p:cNvSpPr/>
                  <p:nvPr/>
                </p:nvSpPr>
                <p:spPr>
                  <a:xfrm>
                    <a:off x="10817599" y="1757130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0" name="Свободна форма: фигура 139">
                    <a:extLst>
                      <a:ext uri="{FF2B5EF4-FFF2-40B4-BE49-F238E27FC236}">
                        <a16:creationId xmlns:a16="http://schemas.microsoft.com/office/drawing/2014/main" id="{A9E7B328-8E17-4947-B1A4-CA5F4EE9CA7F}"/>
                      </a:ext>
                    </a:extLst>
                  </p:cNvPr>
                  <p:cNvSpPr/>
                  <p:nvPr/>
                </p:nvSpPr>
                <p:spPr>
                  <a:xfrm>
                    <a:off x="10944120" y="1757130"/>
                    <a:ext cx="104618" cy="104617"/>
                  </a:xfrm>
                  <a:custGeom>
                    <a:avLst/>
                    <a:gdLst>
                      <a:gd name="connsiteX0" fmla="*/ 0 w 104618"/>
                      <a:gd name="connsiteY0" fmla="*/ 92993 h 104617"/>
                      <a:gd name="connsiteX1" fmla="*/ 0 w 104618"/>
                      <a:gd name="connsiteY1" fmla="*/ 11625 h 104617"/>
                      <a:gd name="connsiteX2" fmla="*/ 11625 w 104618"/>
                      <a:gd name="connsiteY2" fmla="*/ 0 h 104617"/>
                      <a:gd name="connsiteX3" fmla="*/ 92993 w 104618"/>
                      <a:gd name="connsiteY3" fmla="*/ 0 h 104617"/>
                      <a:gd name="connsiteX4" fmla="*/ 104618 w 104618"/>
                      <a:gd name="connsiteY4" fmla="*/ 11625 h 104617"/>
                      <a:gd name="connsiteX5" fmla="*/ 104618 w 104618"/>
                      <a:gd name="connsiteY5" fmla="*/ 92993 h 104617"/>
                      <a:gd name="connsiteX6" fmla="*/ 92993 w 104618"/>
                      <a:gd name="connsiteY6" fmla="*/ 104618 h 104617"/>
                      <a:gd name="connsiteX7" fmla="*/ 11625 w 104618"/>
                      <a:gd name="connsiteY7" fmla="*/ 104618 h 104617"/>
                      <a:gd name="connsiteX8" fmla="*/ 0 w 104618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8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2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2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41" name="Графика 22" descr="Laptop with phone and calculator">
                  <a:extLst>
                    <a:ext uri="{FF2B5EF4-FFF2-40B4-BE49-F238E27FC236}">
                      <a16:creationId xmlns:a16="http://schemas.microsoft.com/office/drawing/2014/main" id="{03DC1362-E1B0-4213-BCB5-F8B29ABE146B}"/>
                    </a:ext>
                  </a:extLst>
                </p:cNvPr>
                <p:cNvGrpSpPr/>
                <p:nvPr/>
              </p:nvGrpSpPr>
              <p:grpSpPr>
                <a:xfrm>
                  <a:off x="9486762" y="1890803"/>
                  <a:ext cx="1749056" cy="104617"/>
                  <a:chOff x="9486762" y="1890803"/>
                  <a:chExt cx="1749056" cy="104617"/>
                </a:xfrm>
                <a:solidFill>
                  <a:srgbClr val="2F2F2F"/>
                </a:solidFill>
              </p:grpSpPr>
              <p:sp>
                <p:nvSpPr>
                  <p:cNvPr id="142" name="Свободна форма: фигура 141">
                    <a:extLst>
                      <a:ext uri="{FF2B5EF4-FFF2-40B4-BE49-F238E27FC236}">
                        <a16:creationId xmlns:a16="http://schemas.microsoft.com/office/drawing/2014/main" id="{C91FD95E-F574-4AEC-991A-44AA39F75293}"/>
                      </a:ext>
                    </a:extLst>
                  </p:cNvPr>
                  <p:cNvSpPr/>
                  <p:nvPr/>
                </p:nvSpPr>
                <p:spPr>
                  <a:xfrm>
                    <a:off x="9486762" y="1890803"/>
                    <a:ext cx="232148" cy="104617"/>
                  </a:xfrm>
                  <a:custGeom>
                    <a:avLst/>
                    <a:gdLst>
                      <a:gd name="connsiteX0" fmla="*/ 220523 w 232148"/>
                      <a:gd name="connsiteY0" fmla="*/ 104618 h 104617"/>
                      <a:gd name="connsiteX1" fmla="*/ 11625 w 232148"/>
                      <a:gd name="connsiteY1" fmla="*/ 104618 h 104617"/>
                      <a:gd name="connsiteX2" fmla="*/ 0 w 232148"/>
                      <a:gd name="connsiteY2" fmla="*/ 92993 h 104617"/>
                      <a:gd name="connsiteX3" fmla="*/ 0 w 232148"/>
                      <a:gd name="connsiteY3" fmla="*/ 11625 h 104617"/>
                      <a:gd name="connsiteX4" fmla="*/ 11625 w 232148"/>
                      <a:gd name="connsiteY4" fmla="*/ 0 h 104617"/>
                      <a:gd name="connsiteX5" fmla="*/ 220523 w 232148"/>
                      <a:gd name="connsiteY5" fmla="*/ 0 h 104617"/>
                      <a:gd name="connsiteX6" fmla="*/ 232148 w 232148"/>
                      <a:gd name="connsiteY6" fmla="*/ 11625 h 104617"/>
                      <a:gd name="connsiteX7" fmla="*/ 232148 w 232148"/>
                      <a:gd name="connsiteY7" fmla="*/ 92993 h 104617"/>
                      <a:gd name="connsiteX8" fmla="*/ 220523 w 232148"/>
                      <a:gd name="connsiteY8" fmla="*/ 104618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2148" h="104617">
                        <a:moveTo>
                          <a:pt x="220523" y="104618"/>
                        </a:move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220523" y="0"/>
                        </a:lnTo>
                        <a:cubicBezTo>
                          <a:pt x="226943" y="0"/>
                          <a:pt x="232148" y="5205"/>
                          <a:pt x="232148" y="11625"/>
                        </a:cubicBezTo>
                        <a:lnTo>
                          <a:pt x="232148" y="92993"/>
                        </a:lnTo>
                        <a:cubicBezTo>
                          <a:pt x="232148" y="99413"/>
                          <a:pt x="226943" y="104618"/>
                          <a:pt x="220523" y="104618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3" name="Свободна форма: фигура 142">
                    <a:extLst>
                      <a:ext uri="{FF2B5EF4-FFF2-40B4-BE49-F238E27FC236}">
                        <a16:creationId xmlns:a16="http://schemas.microsoft.com/office/drawing/2014/main" id="{65984FAE-9944-4059-B32E-D0C8F7BF3F53}"/>
                      </a:ext>
                    </a:extLst>
                  </p:cNvPr>
                  <p:cNvSpPr/>
                  <p:nvPr/>
                </p:nvSpPr>
                <p:spPr>
                  <a:xfrm>
                    <a:off x="9739808" y="1890803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4" name="Свободна форма: фигура 143">
                    <a:extLst>
                      <a:ext uri="{FF2B5EF4-FFF2-40B4-BE49-F238E27FC236}">
                        <a16:creationId xmlns:a16="http://schemas.microsoft.com/office/drawing/2014/main" id="{5867296F-E423-4EA4-A04F-2D762BAD08CE}"/>
                      </a:ext>
                    </a:extLst>
                  </p:cNvPr>
                  <p:cNvSpPr/>
                  <p:nvPr/>
                </p:nvSpPr>
                <p:spPr>
                  <a:xfrm>
                    <a:off x="9866328" y="1890803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5" name="Свободна форма: фигура 144">
                    <a:extLst>
                      <a:ext uri="{FF2B5EF4-FFF2-40B4-BE49-F238E27FC236}">
                        <a16:creationId xmlns:a16="http://schemas.microsoft.com/office/drawing/2014/main" id="{6C5F4AD5-0B64-4DB8-9B26-677A20AB56C6}"/>
                      </a:ext>
                    </a:extLst>
                  </p:cNvPr>
                  <p:cNvSpPr/>
                  <p:nvPr/>
                </p:nvSpPr>
                <p:spPr>
                  <a:xfrm>
                    <a:off x="9992854" y="1890803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1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6" name="Свободна форма: фигура 145">
                    <a:extLst>
                      <a:ext uri="{FF2B5EF4-FFF2-40B4-BE49-F238E27FC236}">
                        <a16:creationId xmlns:a16="http://schemas.microsoft.com/office/drawing/2014/main" id="{A3D506A8-041F-4407-A652-87DDB447D565}"/>
                      </a:ext>
                    </a:extLst>
                  </p:cNvPr>
                  <p:cNvSpPr/>
                  <p:nvPr/>
                </p:nvSpPr>
                <p:spPr>
                  <a:xfrm>
                    <a:off x="10119374" y="1890803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7" name="Свободна форма: фигура 146">
                    <a:extLst>
                      <a:ext uri="{FF2B5EF4-FFF2-40B4-BE49-F238E27FC236}">
                        <a16:creationId xmlns:a16="http://schemas.microsoft.com/office/drawing/2014/main" id="{165A31B5-487A-4D74-9981-884EBDC747EB}"/>
                      </a:ext>
                    </a:extLst>
                  </p:cNvPr>
                  <p:cNvSpPr/>
                  <p:nvPr/>
                </p:nvSpPr>
                <p:spPr>
                  <a:xfrm>
                    <a:off x="10245895" y="1890803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8" name="Свободна форма: фигура 147">
                    <a:extLst>
                      <a:ext uri="{FF2B5EF4-FFF2-40B4-BE49-F238E27FC236}">
                        <a16:creationId xmlns:a16="http://schemas.microsoft.com/office/drawing/2014/main" id="{72581E18-454D-494F-B31D-F3E54595587C}"/>
                      </a:ext>
                    </a:extLst>
                  </p:cNvPr>
                  <p:cNvSpPr/>
                  <p:nvPr/>
                </p:nvSpPr>
                <p:spPr>
                  <a:xfrm>
                    <a:off x="10372415" y="1890803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49" name="Свободна форма: фигура 148">
                    <a:extLst>
                      <a:ext uri="{FF2B5EF4-FFF2-40B4-BE49-F238E27FC236}">
                        <a16:creationId xmlns:a16="http://schemas.microsoft.com/office/drawing/2014/main" id="{8EAC5AF5-D96A-4F18-831E-21DF59EF96EA}"/>
                      </a:ext>
                    </a:extLst>
                  </p:cNvPr>
                  <p:cNvSpPr/>
                  <p:nvPr/>
                </p:nvSpPr>
                <p:spPr>
                  <a:xfrm>
                    <a:off x="10498936" y="1890803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0" name="Свободна форма: фигура 149">
                    <a:extLst>
                      <a:ext uri="{FF2B5EF4-FFF2-40B4-BE49-F238E27FC236}">
                        <a16:creationId xmlns:a16="http://schemas.microsoft.com/office/drawing/2014/main" id="{94E1FDED-7961-45BE-AB67-07C7FF6B15D5}"/>
                      </a:ext>
                    </a:extLst>
                  </p:cNvPr>
                  <p:cNvSpPr/>
                  <p:nvPr/>
                </p:nvSpPr>
                <p:spPr>
                  <a:xfrm>
                    <a:off x="10625461" y="1890803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1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1" name="Свободна форма: фигура 150">
                    <a:extLst>
                      <a:ext uri="{FF2B5EF4-FFF2-40B4-BE49-F238E27FC236}">
                        <a16:creationId xmlns:a16="http://schemas.microsoft.com/office/drawing/2014/main" id="{FFFD8EF0-BC22-410B-9B77-E1A78F4F4313}"/>
                      </a:ext>
                    </a:extLst>
                  </p:cNvPr>
                  <p:cNvSpPr/>
                  <p:nvPr/>
                </p:nvSpPr>
                <p:spPr>
                  <a:xfrm>
                    <a:off x="10751982" y="1890803"/>
                    <a:ext cx="104618" cy="104617"/>
                  </a:xfrm>
                  <a:custGeom>
                    <a:avLst/>
                    <a:gdLst>
                      <a:gd name="connsiteX0" fmla="*/ 0 w 104618"/>
                      <a:gd name="connsiteY0" fmla="*/ 92993 h 104617"/>
                      <a:gd name="connsiteX1" fmla="*/ 0 w 104618"/>
                      <a:gd name="connsiteY1" fmla="*/ 11625 h 104617"/>
                      <a:gd name="connsiteX2" fmla="*/ 11625 w 104618"/>
                      <a:gd name="connsiteY2" fmla="*/ 0 h 104617"/>
                      <a:gd name="connsiteX3" fmla="*/ 92993 w 104618"/>
                      <a:gd name="connsiteY3" fmla="*/ 0 h 104617"/>
                      <a:gd name="connsiteX4" fmla="*/ 104618 w 104618"/>
                      <a:gd name="connsiteY4" fmla="*/ 11625 h 104617"/>
                      <a:gd name="connsiteX5" fmla="*/ 104618 w 104618"/>
                      <a:gd name="connsiteY5" fmla="*/ 92993 h 104617"/>
                      <a:gd name="connsiteX6" fmla="*/ 92993 w 104618"/>
                      <a:gd name="connsiteY6" fmla="*/ 104618 h 104617"/>
                      <a:gd name="connsiteX7" fmla="*/ 11625 w 104618"/>
                      <a:gd name="connsiteY7" fmla="*/ 104618 h 104617"/>
                      <a:gd name="connsiteX8" fmla="*/ 0 w 104618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8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1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2" name="Свободна форма: фигура 151">
                    <a:extLst>
                      <a:ext uri="{FF2B5EF4-FFF2-40B4-BE49-F238E27FC236}">
                        <a16:creationId xmlns:a16="http://schemas.microsoft.com/office/drawing/2014/main" id="{FB8DEC18-0783-4068-A0E2-DFE4D95E47A3}"/>
                      </a:ext>
                    </a:extLst>
                  </p:cNvPr>
                  <p:cNvSpPr/>
                  <p:nvPr/>
                </p:nvSpPr>
                <p:spPr>
                  <a:xfrm>
                    <a:off x="10878502" y="1890803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3" name="Свободна форма: фигура 152">
                    <a:extLst>
                      <a:ext uri="{FF2B5EF4-FFF2-40B4-BE49-F238E27FC236}">
                        <a16:creationId xmlns:a16="http://schemas.microsoft.com/office/drawing/2014/main" id="{85256B05-E952-4939-8024-C33C59E76A61}"/>
                      </a:ext>
                    </a:extLst>
                  </p:cNvPr>
                  <p:cNvSpPr/>
                  <p:nvPr/>
                </p:nvSpPr>
                <p:spPr>
                  <a:xfrm>
                    <a:off x="11005023" y="1890803"/>
                    <a:ext cx="230795" cy="104617"/>
                  </a:xfrm>
                  <a:custGeom>
                    <a:avLst/>
                    <a:gdLst>
                      <a:gd name="connsiteX0" fmla="*/ 0 w 230795"/>
                      <a:gd name="connsiteY0" fmla="*/ 92993 h 104617"/>
                      <a:gd name="connsiteX1" fmla="*/ 0 w 230795"/>
                      <a:gd name="connsiteY1" fmla="*/ 11625 h 104617"/>
                      <a:gd name="connsiteX2" fmla="*/ 11625 w 230795"/>
                      <a:gd name="connsiteY2" fmla="*/ 0 h 104617"/>
                      <a:gd name="connsiteX3" fmla="*/ 219170 w 230795"/>
                      <a:gd name="connsiteY3" fmla="*/ 0 h 104617"/>
                      <a:gd name="connsiteX4" fmla="*/ 230796 w 230795"/>
                      <a:gd name="connsiteY4" fmla="*/ 11625 h 104617"/>
                      <a:gd name="connsiteX5" fmla="*/ 230796 w 230795"/>
                      <a:gd name="connsiteY5" fmla="*/ 92993 h 104617"/>
                      <a:gd name="connsiteX6" fmla="*/ 219170 w 230795"/>
                      <a:gd name="connsiteY6" fmla="*/ 104618 h 104617"/>
                      <a:gd name="connsiteX7" fmla="*/ 11625 w 230795"/>
                      <a:gd name="connsiteY7" fmla="*/ 104618 h 104617"/>
                      <a:gd name="connsiteX8" fmla="*/ 0 w 230795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30795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4539" y="7086"/>
                          <a:pt x="7086" y="4539"/>
                          <a:pt x="11625" y="0"/>
                        </a:cubicBezTo>
                        <a:lnTo>
                          <a:pt x="219170" y="0"/>
                        </a:lnTo>
                        <a:cubicBezTo>
                          <a:pt x="223709" y="4539"/>
                          <a:pt x="226257" y="7086"/>
                          <a:pt x="230796" y="11625"/>
                        </a:cubicBezTo>
                        <a:lnTo>
                          <a:pt x="230796" y="92993"/>
                        </a:lnTo>
                        <a:cubicBezTo>
                          <a:pt x="226257" y="97531"/>
                          <a:pt x="223709" y="100079"/>
                          <a:pt x="219170" y="104618"/>
                        </a:cubicBezTo>
                        <a:lnTo>
                          <a:pt x="11625" y="104618"/>
                        </a:lnTo>
                        <a:cubicBezTo>
                          <a:pt x="7086" y="100079"/>
                          <a:pt x="4539" y="97536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54" name="Графика 22" descr="Laptop with phone and calculator">
                  <a:extLst>
                    <a:ext uri="{FF2B5EF4-FFF2-40B4-BE49-F238E27FC236}">
                      <a16:creationId xmlns:a16="http://schemas.microsoft.com/office/drawing/2014/main" id="{03DC1362-E1B0-4213-BCB5-F8B29ABE146B}"/>
                    </a:ext>
                  </a:extLst>
                </p:cNvPr>
                <p:cNvGrpSpPr/>
                <p:nvPr/>
              </p:nvGrpSpPr>
              <p:grpSpPr>
                <a:xfrm>
                  <a:off x="9486766" y="2021829"/>
                  <a:ext cx="1748766" cy="105117"/>
                  <a:chOff x="9486766" y="2021829"/>
                  <a:chExt cx="1748766" cy="105117"/>
                </a:xfrm>
                <a:solidFill>
                  <a:srgbClr val="2F2F2F"/>
                </a:solidFill>
              </p:grpSpPr>
              <p:sp>
                <p:nvSpPr>
                  <p:cNvPr id="155" name="Свободна форма: фигура 154">
                    <a:extLst>
                      <a:ext uri="{FF2B5EF4-FFF2-40B4-BE49-F238E27FC236}">
                        <a16:creationId xmlns:a16="http://schemas.microsoft.com/office/drawing/2014/main" id="{55AFA430-11FB-48CF-860C-F08F4832AEC5}"/>
                      </a:ext>
                    </a:extLst>
                  </p:cNvPr>
                  <p:cNvSpPr/>
                  <p:nvPr/>
                </p:nvSpPr>
                <p:spPr>
                  <a:xfrm>
                    <a:off x="9486766" y="2021834"/>
                    <a:ext cx="104617" cy="104617"/>
                  </a:xfrm>
                  <a:custGeom>
                    <a:avLst/>
                    <a:gdLst>
                      <a:gd name="connsiteX0" fmla="*/ 92993 w 104617"/>
                      <a:gd name="connsiteY0" fmla="*/ 104618 h 104617"/>
                      <a:gd name="connsiteX1" fmla="*/ 11625 w 104617"/>
                      <a:gd name="connsiteY1" fmla="*/ 104618 h 104617"/>
                      <a:gd name="connsiteX2" fmla="*/ 0 w 104617"/>
                      <a:gd name="connsiteY2" fmla="*/ 92993 h 104617"/>
                      <a:gd name="connsiteX3" fmla="*/ 0 w 104617"/>
                      <a:gd name="connsiteY3" fmla="*/ 11625 h 104617"/>
                      <a:gd name="connsiteX4" fmla="*/ 11625 w 104617"/>
                      <a:gd name="connsiteY4" fmla="*/ 0 h 104617"/>
                      <a:gd name="connsiteX5" fmla="*/ 92993 w 104617"/>
                      <a:gd name="connsiteY5" fmla="*/ 0 h 104617"/>
                      <a:gd name="connsiteX6" fmla="*/ 104618 w 104617"/>
                      <a:gd name="connsiteY6" fmla="*/ 11625 h 104617"/>
                      <a:gd name="connsiteX7" fmla="*/ 104618 w 104617"/>
                      <a:gd name="connsiteY7" fmla="*/ 92993 h 104617"/>
                      <a:gd name="connsiteX8" fmla="*/ 92993 w 104617"/>
                      <a:gd name="connsiteY8" fmla="*/ 104618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92993" y="104618"/>
                        </a:move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3" y="99413"/>
                          <a:pt x="99408" y="104618"/>
                          <a:pt x="92993" y="104618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6" name="Свободна форма: фигура 155">
                    <a:extLst>
                      <a:ext uri="{FF2B5EF4-FFF2-40B4-BE49-F238E27FC236}">
                        <a16:creationId xmlns:a16="http://schemas.microsoft.com/office/drawing/2014/main" id="{B07F6E01-5DA8-42D8-B736-E7CE0FEA929C}"/>
                      </a:ext>
                    </a:extLst>
                  </p:cNvPr>
                  <p:cNvSpPr/>
                  <p:nvPr/>
                </p:nvSpPr>
                <p:spPr>
                  <a:xfrm>
                    <a:off x="9613287" y="2021834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7" name="Свободна форма: фигура 156">
                    <a:extLst>
                      <a:ext uri="{FF2B5EF4-FFF2-40B4-BE49-F238E27FC236}">
                        <a16:creationId xmlns:a16="http://schemas.microsoft.com/office/drawing/2014/main" id="{D1216C96-D855-4E5B-AB62-244318B65FDD}"/>
                      </a:ext>
                    </a:extLst>
                  </p:cNvPr>
                  <p:cNvSpPr/>
                  <p:nvPr/>
                </p:nvSpPr>
                <p:spPr>
                  <a:xfrm>
                    <a:off x="9739808" y="2021834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8" name="Свободна форма: фигура 157">
                    <a:extLst>
                      <a:ext uri="{FF2B5EF4-FFF2-40B4-BE49-F238E27FC236}">
                        <a16:creationId xmlns:a16="http://schemas.microsoft.com/office/drawing/2014/main" id="{701D6704-D196-431C-9BCA-AA74BF128D16}"/>
                      </a:ext>
                    </a:extLst>
                  </p:cNvPr>
                  <p:cNvSpPr/>
                  <p:nvPr/>
                </p:nvSpPr>
                <p:spPr>
                  <a:xfrm>
                    <a:off x="9866328" y="2021834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6420" y="11625"/>
                          <a:pt x="11625" y="642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2993" y="6420"/>
                          <a:pt x="98198" y="1162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98198" y="92993"/>
                          <a:pt x="92993" y="9819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11625" y="98198"/>
                          <a:pt x="6420" y="9299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59" name="Свободна форма: фигура 158">
                    <a:extLst>
                      <a:ext uri="{FF2B5EF4-FFF2-40B4-BE49-F238E27FC236}">
                        <a16:creationId xmlns:a16="http://schemas.microsoft.com/office/drawing/2014/main" id="{F73FDADA-6C6C-4A0C-9DB6-A4365C3FEE0C}"/>
                      </a:ext>
                    </a:extLst>
                  </p:cNvPr>
                  <p:cNvSpPr/>
                  <p:nvPr/>
                </p:nvSpPr>
                <p:spPr>
                  <a:xfrm>
                    <a:off x="9990406" y="2021834"/>
                    <a:ext cx="740120" cy="104617"/>
                  </a:xfrm>
                  <a:custGeom>
                    <a:avLst/>
                    <a:gdLst>
                      <a:gd name="connsiteX0" fmla="*/ 0 w 740120"/>
                      <a:gd name="connsiteY0" fmla="*/ 92993 h 104617"/>
                      <a:gd name="connsiteX1" fmla="*/ 0 w 740120"/>
                      <a:gd name="connsiteY1" fmla="*/ 11625 h 104617"/>
                      <a:gd name="connsiteX2" fmla="*/ 11625 w 740120"/>
                      <a:gd name="connsiteY2" fmla="*/ 0 h 104617"/>
                      <a:gd name="connsiteX3" fmla="*/ 728496 w 740120"/>
                      <a:gd name="connsiteY3" fmla="*/ 0 h 104617"/>
                      <a:gd name="connsiteX4" fmla="*/ 740121 w 740120"/>
                      <a:gd name="connsiteY4" fmla="*/ 11625 h 104617"/>
                      <a:gd name="connsiteX5" fmla="*/ 740121 w 740120"/>
                      <a:gd name="connsiteY5" fmla="*/ 92993 h 104617"/>
                      <a:gd name="connsiteX6" fmla="*/ 728496 w 740120"/>
                      <a:gd name="connsiteY6" fmla="*/ 104618 h 104617"/>
                      <a:gd name="connsiteX7" fmla="*/ 11621 w 740120"/>
                      <a:gd name="connsiteY7" fmla="*/ 104618 h 104617"/>
                      <a:gd name="connsiteX8" fmla="*/ 0 w 740120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40120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728496" y="0"/>
                        </a:lnTo>
                        <a:cubicBezTo>
                          <a:pt x="734916" y="0"/>
                          <a:pt x="740121" y="5205"/>
                          <a:pt x="740121" y="11625"/>
                        </a:cubicBezTo>
                        <a:lnTo>
                          <a:pt x="740121" y="92993"/>
                        </a:lnTo>
                        <a:cubicBezTo>
                          <a:pt x="740121" y="99413"/>
                          <a:pt x="734916" y="104618"/>
                          <a:pt x="728496" y="104618"/>
                        </a:cubicBezTo>
                        <a:lnTo>
                          <a:pt x="11621" y="104618"/>
                        </a:lnTo>
                        <a:cubicBezTo>
                          <a:pt x="5201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0" name="Свободна форма: фигура 159">
                    <a:extLst>
                      <a:ext uri="{FF2B5EF4-FFF2-40B4-BE49-F238E27FC236}">
                        <a16:creationId xmlns:a16="http://schemas.microsoft.com/office/drawing/2014/main" id="{52A98768-A12D-42C3-92C2-37FD1FE8A437}"/>
                      </a:ext>
                    </a:extLst>
                  </p:cNvPr>
                  <p:cNvSpPr/>
                  <p:nvPr/>
                </p:nvSpPr>
                <p:spPr>
                  <a:xfrm>
                    <a:off x="10751982" y="2021834"/>
                    <a:ext cx="104618" cy="104617"/>
                  </a:xfrm>
                  <a:custGeom>
                    <a:avLst/>
                    <a:gdLst>
                      <a:gd name="connsiteX0" fmla="*/ 0 w 104618"/>
                      <a:gd name="connsiteY0" fmla="*/ 92993 h 104617"/>
                      <a:gd name="connsiteX1" fmla="*/ 0 w 104618"/>
                      <a:gd name="connsiteY1" fmla="*/ 11625 h 104617"/>
                      <a:gd name="connsiteX2" fmla="*/ 11625 w 104618"/>
                      <a:gd name="connsiteY2" fmla="*/ 0 h 104617"/>
                      <a:gd name="connsiteX3" fmla="*/ 92993 w 104618"/>
                      <a:gd name="connsiteY3" fmla="*/ 0 h 104617"/>
                      <a:gd name="connsiteX4" fmla="*/ 104618 w 104618"/>
                      <a:gd name="connsiteY4" fmla="*/ 11625 h 104617"/>
                      <a:gd name="connsiteX5" fmla="*/ 104618 w 104618"/>
                      <a:gd name="connsiteY5" fmla="*/ 92993 h 104617"/>
                      <a:gd name="connsiteX6" fmla="*/ 92993 w 104618"/>
                      <a:gd name="connsiteY6" fmla="*/ 104618 h 104617"/>
                      <a:gd name="connsiteX7" fmla="*/ 11625 w 104618"/>
                      <a:gd name="connsiteY7" fmla="*/ 104618 h 104617"/>
                      <a:gd name="connsiteX8" fmla="*/ 0 w 104618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8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3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3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1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1" name="Свободна форма: фигура 160">
                    <a:extLst>
                      <a:ext uri="{FF2B5EF4-FFF2-40B4-BE49-F238E27FC236}">
                        <a16:creationId xmlns:a16="http://schemas.microsoft.com/office/drawing/2014/main" id="{0E602FF6-E137-4ADB-B85E-8247BBD1D6E5}"/>
                      </a:ext>
                    </a:extLst>
                  </p:cNvPr>
                  <p:cNvSpPr/>
                  <p:nvPr/>
                </p:nvSpPr>
                <p:spPr>
                  <a:xfrm>
                    <a:off x="10878998" y="2021834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2" name="Свободна форма: фигура 161">
                    <a:extLst>
                      <a:ext uri="{FF2B5EF4-FFF2-40B4-BE49-F238E27FC236}">
                        <a16:creationId xmlns:a16="http://schemas.microsoft.com/office/drawing/2014/main" id="{D3A0EAB7-C40B-496D-8739-C652F059BB60}"/>
                      </a:ext>
                    </a:extLst>
                  </p:cNvPr>
                  <p:cNvSpPr/>
                  <p:nvPr/>
                </p:nvSpPr>
                <p:spPr>
                  <a:xfrm>
                    <a:off x="11130915" y="2022329"/>
                    <a:ext cx="104617" cy="104617"/>
                  </a:xfrm>
                  <a:custGeom>
                    <a:avLst/>
                    <a:gdLst>
                      <a:gd name="connsiteX0" fmla="*/ 0 w 104617"/>
                      <a:gd name="connsiteY0" fmla="*/ 92993 h 104617"/>
                      <a:gd name="connsiteX1" fmla="*/ 0 w 104617"/>
                      <a:gd name="connsiteY1" fmla="*/ 11625 h 104617"/>
                      <a:gd name="connsiteX2" fmla="*/ 11625 w 104617"/>
                      <a:gd name="connsiteY2" fmla="*/ 0 h 104617"/>
                      <a:gd name="connsiteX3" fmla="*/ 92993 w 104617"/>
                      <a:gd name="connsiteY3" fmla="*/ 0 h 104617"/>
                      <a:gd name="connsiteX4" fmla="*/ 104618 w 104617"/>
                      <a:gd name="connsiteY4" fmla="*/ 11625 h 104617"/>
                      <a:gd name="connsiteX5" fmla="*/ 104618 w 104617"/>
                      <a:gd name="connsiteY5" fmla="*/ 92993 h 104617"/>
                      <a:gd name="connsiteX6" fmla="*/ 92993 w 104617"/>
                      <a:gd name="connsiteY6" fmla="*/ 104618 h 104617"/>
                      <a:gd name="connsiteX7" fmla="*/ 11625 w 104617"/>
                      <a:gd name="connsiteY7" fmla="*/ 104618 h 104617"/>
                      <a:gd name="connsiteX8" fmla="*/ 0 w 104617"/>
                      <a:gd name="connsiteY8" fmla="*/ 92993 h 104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104617">
                        <a:moveTo>
                          <a:pt x="0" y="92993"/>
                        </a:move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92993"/>
                        </a:lnTo>
                        <a:cubicBezTo>
                          <a:pt x="104618" y="99413"/>
                          <a:pt x="99412" y="104618"/>
                          <a:pt x="92993" y="104618"/>
                        </a:cubicBezTo>
                        <a:lnTo>
                          <a:pt x="11625" y="104618"/>
                        </a:lnTo>
                        <a:cubicBezTo>
                          <a:pt x="5205" y="104618"/>
                          <a:pt x="0" y="99413"/>
                          <a:pt x="0" y="92993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3" name="Свободна форма: фигура 162">
                    <a:extLst>
                      <a:ext uri="{FF2B5EF4-FFF2-40B4-BE49-F238E27FC236}">
                        <a16:creationId xmlns:a16="http://schemas.microsoft.com/office/drawing/2014/main" id="{39F10E7A-FF59-4CA9-943B-1C6C81D394B4}"/>
                      </a:ext>
                    </a:extLst>
                  </p:cNvPr>
                  <p:cNvSpPr/>
                  <p:nvPr/>
                </p:nvSpPr>
                <p:spPr>
                  <a:xfrm>
                    <a:off x="11007585" y="2021829"/>
                    <a:ext cx="104617" cy="47629"/>
                  </a:xfrm>
                  <a:custGeom>
                    <a:avLst/>
                    <a:gdLst>
                      <a:gd name="connsiteX0" fmla="*/ 92993 w 104617"/>
                      <a:gd name="connsiteY0" fmla="*/ 47630 h 47629"/>
                      <a:gd name="connsiteX1" fmla="*/ 11625 w 104617"/>
                      <a:gd name="connsiteY1" fmla="*/ 47630 h 47629"/>
                      <a:gd name="connsiteX2" fmla="*/ 0 w 104617"/>
                      <a:gd name="connsiteY2" fmla="*/ 36004 h 47629"/>
                      <a:gd name="connsiteX3" fmla="*/ 0 w 104617"/>
                      <a:gd name="connsiteY3" fmla="*/ 11625 h 47629"/>
                      <a:gd name="connsiteX4" fmla="*/ 11625 w 104617"/>
                      <a:gd name="connsiteY4" fmla="*/ 0 h 47629"/>
                      <a:gd name="connsiteX5" fmla="*/ 92993 w 104617"/>
                      <a:gd name="connsiteY5" fmla="*/ 0 h 47629"/>
                      <a:gd name="connsiteX6" fmla="*/ 104618 w 104617"/>
                      <a:gd name="connsiteY6" fmla="*/ 11625 h 47629"/>
                      <a:gd name="connsiteX7" fmla="*/ 104618 w 104617"/>
                      <a:gd name="connsiteY7" fmla="*/ 36004 h 47629"/>
                      <a:gd name="connsiteX8" fmla="*/ 92993 w 104617"/>
                      <a:gd name="connsiteY8" fmla="*/ 47630 h 47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47629">
                        <a:moveTo>
                          <a:pt x="92993" y="47630"/>
                        </a:moveTo>
                        <a:lnTo>
                          <a:pt x="11625" y="47630"/>
                        </a:lnTo>
                        <a:cubicBezTo>
                          <a:pt x="5205" y="47630"/>
                          <a:pt x="0" y="42424"/>
                          <a:pt x="0" y="36004"/>
                        </a:cubicBez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36004"/>
                        </a:lnTo>
                        <a:cubicBezTo>
                          <a:pt x="104618" y="42424"/>
                          <a:pt x="99412" y="47630"/>
                          <a:pt x="92993" y="47630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64" name="Свободна форма: фигура 163">
                    <a:extLst>
                      <a:ext uri="{FF2B5EF4-FFF2-40B4-BE49-F238E27FC236}">
                        <a16:creationId xmlns:a16="http://schemas.microsoft.com/office/drawing/2014/main" id="{C16E1A9D-5F8C-49BD-AFC0-941D9F006D20}"/>
                      </a:ext>
                    </a:extLst>
                  </p:cNvPr>
                  <p:cNvSpPr/>
                  <p:nvPr/>
                </p:nvSpPr>
                <p:spPr>
                  <a:xfrm>
                    <a:off x="11007585" y="2078979"/>
                    <a:ext cx="104617" cy="47629"/>
                  </a:xfrm>
                  <a:custGeom>
                    <a:avLst/>
                    <a:gdLst>
                      <a:gd name="connsiteX0" fmla="*/ 92993 w 104617"/>
                      <a:gd name="connsiteY0" fmla="*/ 47630 h 47629"/>
                      <a:gd name="connsiteX1" fmla="*/ 11625 w 104617"/>
                      <a:gd name="connsiteY1" fmla="*/ 47630 h 47629"/>
                      <a:gd name="connsiteX2" fmla="*/ 0 w 104617"/>
                      <a:gd name="connsiteY2" fmla="*/ 36004 h 47629"/>
                      <a:gd name="connsiteX3" fmla="*/ 0 w 104617"/>
                      <a:gd name="connsiteY3" fmla="*/ 11625 h 47629"/>
                      <a:gd name="connsiteX4" fmla="*/ 11625 w 104617"/>
                      <a:gd name="connsiteY4" fmla="*/ 0 h 47629"/>
                      <a:gd name="connsiteX5" fmla="*/ 92993 w 104617"/>
                      <a:gd name="connsiteY5" fmla="*/ 0 h 47629"/>
                      <a:gd name="connsiteX6" fmla="*/ 104618 w 104617"/>
                      <a:gd name="connsiteY6" fmla="*/ 11625 h 47629"/>
                      <a:gd name="connsiteX7" fmla="*/ 104618 w 104617"/>
                      <a:gd name="connsiteY7" fmla="*/ 36004 h 47629"/>
                      <a:gd name="connsiteX8" fmla="*/ 92993 w 104617"/>
                      <a:gd name="connsiteY8" fmla="*/ 47630 h 47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4617" h="47629">
                        <a:moveTo>
                          <a:pt x="92993" y="47630"/>
                        </a:moveTo>
                        <a:lnTo>
                          <a:pt x="11625" y="47630"/>
                        </a:lnTo>
                        <a:cubicBezTo>
                          <a:pt x="5205" y="47630"/>
                          <a:pt x="0" y="42424"/>
                          <a:pt x="0" y="36004"/>
                        </a:cubicBezTo>
                        <a:lnTo>
                          <a:pt x="0" y="11625"/>
                        </a:lnTo>
                        <a:cubicBezTo>
                          <a:pt x="0" y="5205"/>
                          <a:pt x="5205" y="0"/>
                          <a:pt x="11625" y="0"/>
                        </a:cubicBezTo>
                        <a:lnTo>
                          <a:pt x="92993" y="0"/>
                        </a:lnTo>
                        <a:cubicBezTo>
                          <a:pt x="99412" y="0"/>
                          <a:pt x="104618" y="5205"/>
                          <a:pt x="104618" y="11625"/>
                        </a:cubicBezTo>
                        <a:lnTo>
                          <a:pt x="104618" y="36004"/>
                        </a:lnTo>
                        <a:cubicBezTo>
                          <a:pt x="104618" y="42424"/>
                          <a:pt x="99412" y="47630"/>
                          <a:pt x="92993" y="47630"/>
                        </a:cubicBezTo>
                        <a:close/>
                      </a:path>
                    </a:pathLst>
                  </a:custGeom>
                  <a:solidFill>
                    <a:srgbClr val="2F2F2F"/>
                  </a:solidFill>
                  <a:ln w="4763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165" name="Свободна форма: фигура 164">
                <a:extLst>
                  <a:ext uri="{FF2B5EF4-FFF2-40B4-BE49-F238E27FC236}">
                    <a16:creationId xmlns:a16="http://schemas.microsoft.com/office/drawing/2014/main" id="{410B9E78-24FE-4B30-AAE3-5E54977FD558}"/>
                  </a:ext>
                </a:extLst>
              </p:cNvPr>
              <p:cNvSpPr/>
              <p:nvPr/>
            </p:nvSpPr>
            <p:spPr>
              <a:xfrm>
                <a:off x="9157544" y="275582"/>
                <a:ext cx="2405438" cy="100012"/>
              </a:xfrm>
              <a:custGeom>
                <a:avLst/>
                <a:gdLst>
                  <a:gd name="connsiteX0" fmla="*/ 0 w 2405438"/>
                  <a:gd name="connsiteY0" fmla="*/ 95250 h 100012"/>
                  <a:gd name="connsiteX1" fmla="*/ 0 w 2405438"/>
                  <a:gd name="connsiteY1" fmla="*/ 68966 h 100012"/>
                  <a:gd name="connsiteX2" fmla="*/ 55917 w 2405438"/>
                  <a:gd name="connsiteY2" fmla="*/ 0 h 100012"/>
                  <a:gd name="connsiteX3" fmla="*/ 2349522 w 2405438"/>
                  <a:gd name="connsiteY3" fmla="*/ 0 h 100012"/>
                  <a:gd name="connsiteX4" fmla="*/ 2405439 w 2405438"/>
                  <a:gd name="connsiteY4" fmla="*/ 68966 h 100012"/>
                  <a:gd name="connsiteX5" fmla="*/ 2405439 w 2405438"/>
                  <a:gd name="connsiteY5" fmla="*/ 100013 h 100012"/>
                  <a:gd name="connsiteX6" fmla="*/ 0 w 2405438"/>
                  <a:gd name="connsiteY6" fmla="*/ 95250 h 100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05438" h="100012">
                    <a:moveTo>
                      <a:pt x="0" y="95250"/>
                    </a:moveTo>
                    <a:lnTo>
                      <a:pt x="0" y="68966"/>
                    </a:lnTo>
                    <a:cubicBezTo>
                      <a:pt x="0" y="33338"/>
                      <a:pt x="19598" y="0"/>
                      <a:pt x="55917" y="0"/>
                    </a:cubicBezTo>
                    <a:lnTo>
                      <a:pt x="2349522" y="0"/>
                    </a:lnTo>
                    <a:cubicBezTo>
                      <a:pt x="2385841" y="0"/>
                      <a:pt x="2405439" y="28575"/>
                      <a:pt x="2405439" y="68966"/>
                    </a:cubicBezTo>
                    <a:lnTo>
                      <a:pt x="2405439" y="100013"/>
                    </a:lnTo>
                    <a:lnTo>
                      <a:pt x="0" y="95250"/>
                    </a:lnTo>
                    <a:close/>
                  </a:path>
                </a:pathLst>
              </a:custGeom>
              <a:solidFill>
                <a:srgbClr val="CFCFCF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Свободна форма: фигура 165">
                <a:extLst>
                  <a:ext uri="{FF2B5EF4-FFF2-40B4-BE49-F238E27FC236}">
                    <a16:creationId xmlns:a16="http://schemas.microsoft.com/office/drawing/2014/main" id="{7FB96B71-BCFD-49FA-AB86-903551ED5A11}"/>
                  </a:ext>
                </a:extLst>
              </p:cNvPr>
              <p:cNvSpPr/>
              <p:nvPr/>
            </p:nvSpPr>
            <p:spPr>
              <a:xfrm>
                <a:off x="9241159" y="438284"/>
                <a:ext cx="1638223" cy="762000"/>
              </a:xfrm>
              <a:custGeom>
                <a:avLst/>
                <a:gdLst>
                  <a:gd name="connsiteX0" fmla="*/ 156139 w 1638223"/>
                  <a:gd name="connsiteY0" fmla="*/ 762000 h 762000"/>
                  <a:gd name="connsiteX1" fmla="*/ 876224 w 1638223"/>
                  <a:gd name="connsiteY1" fmla="*/ 762000 h 762000"/>
                  <a:gd name="connsiteX2" fmla="*/ 1638224 w 1638223"/>
                  <a:gd name="connsiteY2" fmla="*/ 0 h 762000"/>
                  <a:gd name="connsiteX3" fmla="*/ 0 w 1638223"/>
                  <a:gd name="connsiteY3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8223" h="762000">
                    <a:moveTo>
                      <a:pt x="156139" y="762000"/>
                    </a:moveTo>
                    <a:lnTo>
                      <a:pt x="876224" y="762000"/>
                    </a:lnTo>
                    <a:lnTo>
                      <a:pt x="16382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F2F2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Свободна форма: фигура 166">
                <a:extLst>
                  <a:ext uri="{FF2B5EF4-FFF2-40B4-BE49-F238E27FC236}">
                    <a16:creationId xmlns:a16="http://schemas.microsoft.com/office/drawing/2014/main" id="{F304D78A-23F5-4130-8B89-3BC8C0BCB9CC}"/>
                  </a:ext>
                </a:extLst>
              </p:cNvPr>
              <p:cNvSpPr/>
              <p:nvPr/>
            </p:nvSpPr>
            <p:spPr>
              <a:xfrm>
                <a:off x="10104948" y="440665"/>
                <a:ext cx="1370480" cy="757237"/>
              </a:xfrm>
              <a:custGeom>
                <a:avLst/>
                <a:gdLst>
                  <a:gd name="connsiteX0" fmla="*/ 1222015 w 1370480"/>
                  <a:gd name="connsiteY0" fmla="*/ 757238 h 757237"/>
                  <a:gd name="connsiteX1" fmla="*/ 1370481 w 1370480"/>
                  <a:gd name="connsiteY1" fmla="*/ 0 h 757237"/>
                  <a:gd name="connsiteX2" fmla="*/ 757242 w 1370480"/>
                  <a:gd name="connsiteY2" fmla="*/ 0 h 757237"/>
                  <a:gd name="connsiteX3" fmla="*/ 0 w 1370480"/>
                  <a:gd name="connsiteY3" fmla="*/ 757238 h 757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0480" h="757237">
                    <a:moveTo>
                      <a:pt x="1222015" y="757238"/>
                    </a:moveTo>
                    <a:lnTo>
                      <a:pt x="1370481" y="0"/>
                    </a:lnTo>
                    <a:lnTo>
                      <a:pt x="757242" y="0"/>
                    </a:lnTo>
                    <a:lnTo>
                      <a:pt x="0" y="757238"/>
                    </a:lnTo>
                    <a:close/>
                  </a:path>
                </a:pathLst>
              </a:custGeom>
              <a:solidFill>
                <a:srgbClr val="E6E6E6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Свободна форма: фигура 167">
                <a:extLst>
                  <a:ext uri="{FF2B5EF4-FFF2-40B4-BE49-F238E27FC236}">
                    <a16:creationId xmlns:a16="http://schemas.microsoft.com/office/drawing/2014/main" id="{49D7C3B0-5133-4CF9-9470-BCA42A4FE939}"/>
                  </a:ext>
                </a:extLst>
              </p:cNvPr>
              <p:cNvSpPr/>
              <p:nvPr/>
            </p:nvSpPr>
            <p:spPr>
              <a:xfrm>
                <a:off x="9156403" y="313887"/>
                <a:ext cx="1839824" cy="952300"/>
              </a:xfrm>
              <a:custGeom>
                <a:avLst/>
                <a:gdLst>
                  <a:gd name="connsiteX0" fmla="*/ 251359 w 1839824"/>
                  <a:gd name="connsiteY0" fmla="*/ 877643 h 952300"/>
                  <a:gd name="connsiteX1" fmla="*/ 98806 w 1839824"/>
                  <a:gd name="connsiteY1" fmla="*/ 133145 h 952300"/>
                  <a:gd name="connsiteX2" fmla="*/ 1708931 w 1839824"/>
                  <a:gd name="connsiteY2" fmla="*/ 133145 h 952300"/>
                  <a:gd name="connsiteX3" fmla="*/ 1839824 w 1839824"/>
                  <a:gd name="connsiteY3" fmla="*/ 2253 h 952300"/>
                  <a:gd name="connsiteX4" fmla="*/ 1832571 w 1839824"/>
                  <a:gd name="connsiteY4" fmla="*/ 0 h 952300"/>
                  <a:gd name="connsiteX5" fmla="*/ 57173 w 1839824"/>
                  <a:gd name="connsiteY5" fmla="*/ 0 h 952300"/>
                  <a:gd name="connsiteX6" fmla="*/ 1275 w 1839824"/>
                  <a:gd name="connsiteY6" fmla="*/ 69056 h 952300"/>
                  <a:gd name="connsiteX7" fmla="*/ 179807 w 1839824"/>
                  <a:gd name="connsiteY7" fmla="*/ 907056 h 952300"/>
                  <a:gd name="connsiteX8" fmla="*/ 235704 w 1839824"/>
                  <a:gd name="connsiteY8" fmla="*/ 952300 h 952300"/>
                  <a:gd name="connsiteX9" fmla="*/ 889781 w 1839824"/>
                  <a:gd name="connsiteY9" fmla="*/ 952300 h 952300"/>
                  <a:gd name="connsiteX10" fmla="*/ 964434 w 1839824"/>
                  <a:gd name="connsiteY10" fmla="*/ 877648 h 952300"/>
                  <a:gd name="connsiteX11" fmla="*/ 251359 w 1839824"/>
                  <a:gd name="connsiteY11" fmla="*/ 877648 h 952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39824" h="952300">
                    <a:moveTo>
                      <a:pt x="251359" y="877643"/>
                    </a:moveTo>
                    <a:lnTo>
                      <a:pt x="98806" y="133145"/>
                    </a:lnTo>
                    <a:lnTo>
                      <a:pt x="1708931" y="133145"/>
                    </a:lnTo>
                    <a:lnTo>
                      <a:pt x="1839824" y="2253"/>
                    </a:lnTo>
                    <a:lnTo>
                      <a:pt x="1832571" y="0"/>
                    </a:lnTo>
                    <a:lnTo>
                      <a:pt x="57173" y="0"/>
                    </a:lnTo>
                    <a:cubicBezTo>
                      <a:pt x="20816" y="0"/>
                      <a:pt x="-6297" y="33499"/>
                      <a:pt x="1275" y="69056"/>
                    </a:cubicBezTo>
                    <a:lnTo>
                      <a:pt x="179807" y="907056"/>
                    </a:lnTo>
                    <a:cubicBezTo>
                      <a:pt x="185427" y="933436"/>
                      <a:pt x="208730" y="952300"/>
                      <a:pt x="235704" y="952300"/>
                    </a:cubicBezTo>
                    <a:lnTo>
                      <a:pt x="889781" y="952300"/>
                    </a:lnTo>
                    <a:lnTo>
                      <a:pt x="964434" y="877648"/>
                    </a:lnTo>
                    <a:lnTo>
                      <a:pt x="251359" y="877648"/>
                    </a:lnTo>
                    <a:close/>
                  </a:path>
                </a:pathLst>
              </a:custGeom>
              <a:solidFill>
                <a:srgbClr val="2F2F2F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Свободна форма: фигура 168">
                <a:extLst>
                  <a:ext uri="{FF2B5EF4-FFF2-40B4-BE49-F238E27FC236}">
                    <a16:creationId xmlns:a16="http://schemas.microsoft.com/office/drawing/2014/main" id="{70CEDE97-6AA9-498D-9229-48A271590EE3}"/>
                  </a:ext>
                </a:extLst>
              </p:cNvPr>
              <p:cNvSpPr/>
              <p:nvPr/>
            </p:nvSpPr>
            <p:spPr>
              <a:xfrm>
                <a:off x="10036659" y="313887"/>
                <a:ext cx="1527462" cy="952300"/>
              </a:xfrm>
              <a:custGeom>
                <a:avLst/>
                <a:gdLst>
                  <a:gd name="connsiteX0" fmla="*/ 1470289 w 1527462"/>
                  <a:gd name="connsiteY0" fmla="*/ 0 h 952300"/>
                  <a:gd name="connsiteX1" fmla="*/ 952295 w 1527462"/>
                  <a:gd name="connsiteY1" fmla="*/ 0 h 952300"/>
                  <a:gd name="connsiteX2" fmla="*/ 819145 w 1527462"/>
                  <a:gd name="connsiteY2" fmla="*/ 133150 h 952300"/>
                  <a:gd name="connsiteX3" fmla="*/ 1422068 w 1527462"/>
                  <a:gd name="connsiteY3" fmla="*/ 133150 h 952300"/>
                  <a:gd name="connsiteX4" fmla="*/ 1276098 w 1527462"/>
                  <a:gd name="connsiteY4" fmla="*/ 877648 h 952300"/>
                  <a:gd name="connsiteX5" fmla="*/ 74652 w 1527462"/>
                  <a:gd name="connsiteY5" fmla="*/ 877648 h 952300"/>
                  <a:gd name="connsiteX6" fmla="*/ 0 w 1527462"/>
                  <a:gd name="connsiteY6" fmla="*/ 952300 h 952300"/>
                  <a:gd name="connsiteX7" fmla="*/ 1291757 w 1527462"/>
                  <a:gd name="connsiteY7" fmla="*/ 952300 h 952300"/>
                  <a:gd name="connsiteX8" fmla="*/ 1347654 w 1527462"/>
                  <a:gd name="connsiteY8" fmla="*/ 907056 h 952300"/>
                  <a:gd name="connsiteX9" fmla="*/ 1526186 w 1527462"/>
                  <a:gd name="connsiteY9" fmla="*/ 69056 h 952300"/>
                  <a:gd name="connsiteX10" fmla="*/ 1470289 w 1527462"/>
                  <a:gd name="connsiteY10" fmla="*/ 0 h 952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27462" h="952300">
                    <a:moveTo>
                      <a:pt x="1470289" y="0"/>
                    </a:moveTo>
                    <a:lnTo>
                      <a:pt x="952295" y="0"/>
                    </a:lnTo>
                    <a:lnTo>
                      <a:pt x="819145" y="133150"/>
                    </a:lnTo>
                    <a:lnTo>
                      <a:pt x="1422068" y="133150"/>
                    </a:lnTo>
                    <a:lnTo>
                      <a:pt x="1276098" y="877648"/>
                    </a:lnTo>
                    <a:lnTo>
                      <a:pt x="74652" y="877648"/>
                    </a:lnTo>
                    <a:lnTo>
                      <a:pt x="0" y="952300"/>
                    </a:lnTo>
                    <a:lnTo>
                      <a:pt x="1291757" y="952300"/>
                    </a:lnTo>
                    <a:cubicBezTo>
                      <a:pt x="1318731" y="952300"/>
                      <a:pt x="1342034" y="933440"/>
                      <a:pt x="1347654" y="907056"/>
                    </a:cubicBezTo>
                    <a:lnTo>
                      <a:pt x="1526186" y="69056"/>
                    </a:lnTo>
                    <a:cubicBezTo>
                      <a:pt x="1533763" y="33499"/>
                      <a:pt x="1506646" y="0"/>
                      <a:pt x="1470289" y="0"/>
                    </a:cubicBezTo>
                    <a:close/>
                  </a:path>
                </a:pathLst>
              </a:custGeom>
              <a:solidFill>
                <a:srgbClr val="505050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Свободна форма: фигура 169">
                <a:extLst>
                  <a:ext uri="{FF2B5EF4-FFF2-40B4-BE49-F238E27FC236}">
                    <a16:creationId xmlns:a16="http://schemas.microsoft.com/office/drawing/2014/main" id="{7D78137A-34B0-4B6F-A333-170DB6080F80}"/>
                  </a:ext>
                </a:extLst>
              </p:cNvPr>
              <p:cNvSpPr/>
              <p:nvPr/>
            </p:nvSpPr>
            <p:spPr>
              <a:xfrm>
                <a:off x="10106892" y="860722"/>
                <a:ext cx="523875" cy="28575"/>
              </a:xfrm>
              <a:custGeom>
                <a:avLst/>
                <a:gdLst>
                  <a:gd name="connsiteX0" fmla="*/ 509588 w 523875"/>
                  <a:gd name="connsiteY0" fmla="*/ 28575 h 28575"/>
                  <a:gd name="connsiteX1" fmla="*/ 14288 w 523875"/>
                  <a:gd name="connsiteY1" fmla="*/ 28575 h 28575"/>
                  <a:gd name="connsiteX2" fmla="*/ 0 w 523875"/>
                  <a:gd name="connsiteY2" fmla="*/ 14288 h 28575"/>
                  <a:gd name="connsiteX3" fmla="*/ 14288 w 523875"/>
                  <a:gd name="connsiteY3" fmla="*/ 0 h 28575"/>
                  <a:gd name="connsiteX4" fmla="*/ 509588 w 523875"/>
                  <a:gd name="connsiteY4" fmla="*/ 0 h 28575"/>
                  <a:gd name="connsiteX5" fmla="*/ 523875 w 523875"/>
                  <a:gd name="connsiteY5" fmla="*/ 14288 h 28575"/>
                  <a:gd name="connsiteX6" fmla="*/ 509588 w 523875"/>
                  <a:gd name="connsiteY6" fmla="*/ 28575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23875" h="28575">
                    <a:moveTo>
                      <a:pt x="509588" y="28575"/>
                    </a:moveTo>
                    <a:lnTo>
                      <a:pt x="14288" y="28575"/>
                    </a:lnTo>
                    <a:cubicBezTo>
                      <a:pt x="6396" y="28575"/>
                      <a:pt x="0" y="22179"/>
                      <a:pt x="0" y="14288"/>
                    </a:cubicBezTo>
                    <a:cubicBezTo>
                      <a:pt x="0" y="6396"/>
                      <a:pt x="6396" y="0"/>
                      <a:pt x="14288" y="0"/>
                    </a:cubicBezTo>
                    <a:lnTo>
                      <a:pt x="509588" y="0"/>
                    </a:lnTo>
                    <a:cubicBezTo>
                      <a:pt x="517479" y="0"/>
                      <a:pt x="523875" y="6396"/>
                      <a:pt x="523875" y="14288"/>
                    </a:cubicBezTo>
                    <a:cubicBezTo>
                      <a:pt x="523875" y="22179"/>
                      <a:pt x="517479" y="28575"/>
                      <a:pt x="509588" y="2857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CC02724-0666-4D27-949D-AED92C9F71A2}"/>
              </a:ext>
            </a:extLst>
          </p:cNvPr>
          <p:cNvSpPr/>
          <p:nvPr/>
        </p:nvSpPr>
        <p:spPr>
          <a:xfrm>
            <a:off x="3236766" y="1713632"/>
            <a:ext cx="8129756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7200" b="1" cap="none" spc="0">
                <a:ln w="9525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Thank you for your attention!</a:t>
            </a:r>
            <a:endParaRPr lang="bg-BG" sz="7200" b="1" cap="none" spc="0">
              <a:ln w="9525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</a:ln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912BB27-DE90-48D9-BF61-E878AED31D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2086" y="788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399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787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Паралакс">
  <a:themeElements>
    <a:clrScheme name="Паралакс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Паралакс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Паралакс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Паралакс</Template>
  <TotalTime>0</TotalTime>
  <Words>85</Words>
  <Application>Microsoft Office PowerPoint</Application>
  <PresentationFormat>Widescreen</PresentationFormat>
  <Paragraphs>22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DengXian</vt:lpstr>
      <vt:lpstr>Arial</vt:lpstr>
      <vt:lpstr>Calibri</vt:lpstr>
      <vt:lpstr>Corbel</vt:lpstr>
      <vt:lpstr>Паралакс</vt:lpstr>
      <vt:lpstr>V e n o m</vt:lpstr>
      <vt:lpstr>Our team</vt:lpstr>
      <vt:lpstr>Stages of realization</vt:lpstr>
      <vt:lpstr>Functions we used</vt:lpstr>
      <vt:lpstr>Programs we used </vt:lpstr>
      <vt:lpstr>Flowchart of our program</vt:lpstr>
      <vt:lpstr>How does the program work?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Miriam Georgieva</dc:creator>
  <cp:lastModifiedBy>Мириам Костадинова Георгиева</cp:lastModifiedBy>
  <cp:revision>1</cp:revision>
  <dcterms:created xsi:type="dcterms:W3CDTF">2021-02-12T11:09:17Z</dcterms:created>
  <dcterms:modified xsi:type="dcterms:W3CDTF">2021-03-01T19:25:12Z</dcterms:modified>
</cp:coreProperties>
</file>